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docProps/app.xml" ContentType="application/vnd.openxmlformats-officedocument.extended-properties+xml"/>
  <Override PartName="/docProps/core.xml" ContentType="application/vnd.openxmlformats-package.core-properties+xml"/>
  <Override PartName="/_rels/.rels" ContentType="application/vnd.openxmlformats-package.relationships+xml"/>
  <Override PartName="/ppt/notesSlides/_rels/notesSlide39.xml.rels" ContentType="application/vnd.openxmlformats-package.relationships+xml"/>
  <Override PartName="/ppt/notesSlides/_rels/notesSlide32.xml.rels" ContentType="application/vnd.openxmlformats-package.relationships+xml"/>
  <Override PartName="/ppt/notesSlides/_rels/notesSlide12.xml.rels" ContentType="application/vnd.openxmlformats-package.relationships+xml"/>
  <Override PartName="/ppt/notesSlides/_rels/notesSlide20.xml.rels" ContentType="application/vnd.openxmlformats-package.relationships+xml"/>
  <Override PartName="/ppt/notesSlides/_rels/notesSlide11.xml.rels" ContentType="application/vnd.openxmlformats-package.relationships+xml"/>
  <Override PartName="/ppt/notesSlides/_rels/notesSlide18.xml.rels" ContentType="application/vnd.openxmlformats-package.relationships+xml"/>
  <Override PartName="/ppt/notesSlides/_rels/notesSlide10.xml.rels" ContentType="application/vnd.openxmlformats-package.relationships+xml"/>
  <Override PartName="/ppt/notesSlides/_rels/notesSlide17.xml.rels" ContentType="application/vnd.openxmlformats-package.relationships+xml"/>
  <Override PartName="/ppt/notesSlides/_rels/notesSlide25.xml.rels" ContentType="application/vnd.openxmlformats-package.relationships+xml"/>
  <Override PartName="/ppt/notesSlides/_rels/notesSlide31.xml.rels" ContentType="application/vnd.openxmlformats-package.relationships+xml"/>
  <Override PartName="/ppt/notesSlides/_rels/notesSlide9.xml.rels" ContentType="application/vnd.openxmlformats-package.relationships+xml"/>
  <Override PartName="/ppt/notesSlides/_rels/notesSlide19.xml.rels" ContentType="application/vnd.openxmlformats-package.relationships+xml"/>
  <Override PartName="/ppt/notesSlides/_rels/notesSlide2.xml.rels" ContentType="application/vnd.openxmlformats-package.relationships+xml"/>
  <Override PartName="/ppt/notesSlides/_rels/notesSlide38.xml.rels" ContentType="application/vnd.openxmlformats-package.relationships+xml"/>
  <Override PartName="/ppt/notesSlides/_rels/notesSlide27.xml.rels" ContentType="application/vnd.openxmlformats-package.relationships+xml"/>
  <Override PartName="/ppt/notesSlides/_rels/notesSlide8.xml.rels" ContentType="application/vnd.openxmlformats-package.relationships+xml"/>
  <Override PartName="/ppt/notesSlides/_rels/notesSlide7.xml.rels" ContentType="application/vnd.openxmlformats-package.relationships+xml"/>
  <Override PartName="/ppt/notesSlides/_rels/notesSlide3.xml.rels" ContentType="application/vnd.openxmlformats-package.relationships+xml"/>
  <Override PartName="/ppt/notesSlides/_rels/notesSlide4.xml.rels" ContentType="application/vnd.openxmlformats-package.relationships+xml"/>
  <Override PartName="/ppt/notesSlides/_rels/notesSlide41.xml.rels" ContentType="application/vnd.openxmlformats-package.relationships+xml"/>
  <Override PartName="/ppt/notesSlides/_rels/notesSlide5.xml.rels" ContentType="application/vnd.openxmlformats-package.relationships+xml"/>
  <Override PartName="/ppt/notesSlides/_rels/notesSlide6.xml.rels" ContentType="application/vnd.openxmlformats-package.relationships+xml"/>
  <Override PartName="/ppt/notesSlides/_rels/notesSlide13.xml.rels" ContentType="application/vnd.openxmlformats-package.relationships+xml"/>
  <Override PartName="/ppt/notesSlides/_rels/notesSlide14.xml.rels" ContentType="application/vnd.openxmlformats-package.relationships+xml"/>
  <Override PartName="/ppt/notesSlides/_rels/notesSlide26.xml.rels" ContentType="application/vnd.openxmlformats-package.relationships+xml"/>
  <Override PartName="/ppt/notesSlides/_rels/notesSlide15.xml.rels" ContentType="application/vnd.openxmlformats-package.relationships+xml"/>
  <Override PartName="/ppt/notesSlides/_rels/notesSlide16.xml.rels" ContentType="application/vnd.openxmlformats-package.relationships+xml"/>
  <Override PartName="/ppt/notesSlides/_rels/notesSlide30.xml.rels" ContentType="application/vnd.openxmlformats-package.relationships+xml"/>
  <Override PartName="/ppt/notesSlides/notesSlide41.xml" ContentType="application/vnd.openxmlformats-officedocument.presentationml.notesSlide+xml"/>
  <Override PartName="/ppt/notesSlides/notesSlide39.xml" ContentType="application/vnd.openxmlformats-officedocument.presentationml.notesSlide+xml"/>
  <Override PartName="/ppt/notesSlides/notesSlide38.xml" ContentType="application/vnd.openxmlformats-officedocument.presentationml.notesSlide+xml"/>
  <Override PartName="/ppt/notesSlides/notesSlide32.xml" ContentType="application/vnd.openxmlformats-officedocument.presentationml.notesSlide+xml"/>
  <Override PartName="/ppt/notesSlides/notesSlide9.xml" ContentType="application/vnd.openxmlformats-officedocument.presentationml.notesSlide+xml"/>
  <Override PartName="/ppt/notesSlides/notesSlide25.xml" ContentType="application/vnd.openxmlformats-officedocument.presentationml.notesSlide+xml"/>
  <Override PartName="/ppt/notesSlides/notesSlide31.xml" ContentType="application/vnd.openxmlformats-officedocument.presentationml.notesSlide+xml"/>
  <Override PartName="/ppt/notesSlides/notesSlide8.xml" ContentType="application/vnd.openxmlformats-officedocument.presentationml.notesSlide+xml"/>
  <Override PartName="/ppt/notesSlides/notesSlide10.xml" ContentType="application/vnd.openxmlformats-officedocument.presentationml.notesSlide+xml"/>
  <Override PartName="/ppt/notesSlides/notesSlide3.xml" ContentType="application/vnd.openxmlformats-officedocument.presentationml.notesSlide+xml"/>
  <Override PartName="/ppt/notesSlides/notesSlide2.xml" ContentType="application/vnd.openxmlformats-officedocument.presentationml.notesSlide+xml"/>
  <Override PartName="/ppt/notesSlides/notesSlide11.xml" ContentType="application/vnd.openxmlformats-officedocument.presentationml.notesSlide+xml"/>
  <Override PartName="/ppt/notesSlides/notesSlide4.xml" ContentType="application/vnd.openxmlformats-officedocument.presentationml.notesSlide+xml"/>
  <Override PartName="/ppt/notesSlides/notesSlide20.xml" ContentType="application/vnd.openxmlformats-officedocument.presentationml.notesSlide+xml"/>
  <Override PartName="/ppt/notesSlides/notesSlide12.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7.xml" ContentType="application/vnd.openxmlformats-officedocument.presentationml.notesSlide+xml"/>
  <Override PartName="/ppt/notesSlides/notesSlide30.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_rels/presentation.xml.rels" ContentType="application/vnd.openxmlformats-package.relationships+xml"/>
  <Override PartName="/ppt/media/image47.png" ContentType="image/png"/>
  <Override PartName="/ppt/media/image46.png" ContentType="image/png"/>
  <Override PartName="/ppt/media/image45.png" ContentType="image/png"/>
  <Override PartName="/ppt/media/image44.png" ContentType="image/png"/>
  <Override PartName="/ppt/media/image43.png" ContentType="image/png"/>
  <Override PartName="/ppt/media/image42.png" ContentType="image/png"/>
  <Override PartName="/ppt/media/image41.png" ContentType="image/png"/>
  <Override PartName="/ppt/media/image40.png" ContentType="image/png"/>
  <Override PartName="/ppt/media/image39.png" ContentType="image/png"/>
  <Override PartName="/ppt/media/image35.png" ContentType="image/png"/>
  <Override PartName="/ppt/media/image34.png" ContentType="image/png"/>
  <Override PartName="/ppt/media/image33.png" ContentType="image/png"/>
  <Override PartName="/ppt/media/image32.png" ContentType="image/png"/>
  <Override PartName="/ppt/media/image30.png" ContentType="image/png"/>
  <Override PartName="/ppt/media/image29.png" ContentType="image/png"/>
  <Override PartName="/ppt/media/image28.png" ContentType="image/png"/>
  <Override PartName="/ppt/media/image27.png" ContentType="image/png"/>
  <Override PartName="/ppt/media/image26.png" ContentType="image/png"/>
  <Override PartName="/ppt/media/image25.png" ContentType="image/png"/>
  <Override PartName="/ppt/media/image24.png" ContentType="image/png"/>
  <Override PartName="/ppt/media/image9.png" ContentType="image/png"/>
  <Override PartName="/ppt/media/image10.png" ContentType="image/png"/>
  <Override PartName="/ppt/media/image7.jpeg" ContentType="image/jpeg"/>
  <Override PartName="/ppt/media/image37.png" ContentType="image/png"/>
  <Override PartName="/ppt/media/image2.png" ContentType="image/png"/>
  <Override PartName="/ppt/media/image22.png" ContentType="image/png"/>
  <Override PartName="/ppt/media/image11.png" ContentType="image/png"/>
  <Override PartName="/ppt/media/image36.png" ContentType="image/png"/>
  <Override PartName="/ppt/media/image1.png" ContentType="image/png"/>
  <Override PartName="/ppt/media/image6.png" ContentType="image/png"/>
  <Override PartName="/ppt/media/image21.png" ContentType="image/png"/>
  <Override PartName="/ppt/media/image38.png" ContentType="image/png"/>
  <Override PartName="/ppt/media/image4.jpeg" ContentType="image/jpeg"/>
  <Override PartName="/ppt/media/image3.png" ContentType="image/png"/>
  <Override PartName="/ppt/media/image8.png" ContentType="image/png"/>
  <Override PartName="/ppt/media/image23.png" ContentType="image/png"/>
  <Override PartName="/ppt/media/image12.png" ContentType="image/png"/>
  <Override PartName="/ppt/media/image13.png" ContentType="image/png"/>
  <Override PartName="/ppt/media/image14.png" ContentType="image/png"/>
  <Override PartName="/ppt/media/image31.png" ContentType="image/png"/>
  <Override PartName="/ppt/media/image15.jpeg" ContentType="image/jpeg"/>
  <Override PartName="/ppt/media/image16.png" ContentType="image/png"/>
  <Override PartName="/ppt/media/image17.png" ContentType="image/png"/>
  <Override PartName="/ppt/media/image18.png" ContentType="image/png"/>
  <Override PartName="/ppt/media/image19.png" ContentType="image/png"/>
  <Override PartName="/ppt/media/image5.png" ContentType="image/png"/>
  <Override PartName="/ppt/media/image20.png" ContentType="image/png"/>
  <Override PartName="/ppt/slides/slide49.xml" ContentType="application/vnd.openxmlformats-officedocument.presentationml.slide+xml"/>
  <Override PartName="/ppt/slides/slide48.xml" ContentType="application/vnd.openxmlformats-officedocument.presentationml.slide+xml"/>
  <Override PartName="/ppt/slides/slide18.xml" ContentType="application/vnd.openxmlformats-officedocument.presentationml.slide+xml"/>
  <Override PartName="/ppt/slides/slide17.xml" ContentType="application/vnd.openxmlformats-officedocument.presentationml.slide+xml"/>
  <Override PartName="/ppt/slides/slide16.xml" ContentType="application/vnd.openxmlformats-officedocument.presentationml.slide+xml"/>
  <Override PartName="/ppt/slides/slide15.xml" ContentType="application/vnd.openxmlformats-officedocument.presentationml.slide+xml"/>
  <Override PartName="/ppt/slides/slide14.xml" ContentType="application/vnd.openxmlformats-officedocument.presentationml.slide+xml"/>
  <Override PartName="/ppt/slides/slide13.xml" ContentType="application/vnd.openxmlformats-officedocument.presentationml.slide+xml"/>
  <Override PartName="/ppt/slides/slide12.xml" ContentType="application/vnd.openxmlformats-officedocument.presentationml.slide+xml"/>
  <Override PartName="/ppt/slides/_rels/slide56.xml.rels" ContentType="application/vnd.openxmlformats-package.relationships+xml"/>
  <Override PartName="/ppt/slides/_rels/slide55.xml.rels" ContentType="application/vnd.openxmlformats-package.relationships+xml"/>
  <Override PartName="/ppt/slides/_rels/slide54.xml.rels" ContentType="application/vnd.openxmlformats-package.relationships+xml"/>
  <Override PartName="/ppt/slides/_rels/slide53.xml.rels" ContentType="application/vnd.openxmlformats-package.relationships+xml"/>
  <Override PartName="/ppt/slides/_rels/slide52.xml.rels" ContentType="application/vnd.openxmlformats-package.relationships+xml"/>
  <Override PartName="/ppt/slides/_rels/slide49.xml.rels" ContentType="application/vnd.openxmlformats-package.relationships+xml"/>
  <Override PartName="/ppt/slides/_rels/slide48.xml.rels" ContentType="application/vnd.openxmlformats-package.relationships+xml"/>
  <Override PartName="/ppt/slides/_rels/slide21.xml.rels" ContentType="application/vnd.openxmlformats-package.relationships+xml"/>
  <Override PartName="/ppt/slides/_rels/slide32.xml.rels" ContentType="application/vnd.openxmlformats-package.relationships+xml"/>
  <Override PartName="/ppt/slides/_rels/slide20.xml.rels" ContentType="application/vnd.openxmlformats-package.relationships+xml"/>
  <Override PartName="/ppt/slides/_rels/slide31.xml.rels" ContentType="application/vnd.openxmlformats-package.relationships+xml"/>
  <Override PartName="/ppt/slides/_rels/slide16.xml.rels" ContentType="application/vnd.openxmlformats-package.relationships+xml"/>
  <Override PartName="/ppt/slides/_rels/slide23.xml.rels" ContentType="application/vnd.openxmlformats-package.relationships+xml"/>
  <Override PartName="/ppt/slides/_rels/slide1.xml.rels" ContentType="application/vnd.openxmlformats-package.relationships+xml"/>
  <Override PartName="/ppt/slides/_rels/slide15.xml.rels" ContentType="application/vnd.openxmlformats-package.relationships+xml"/>
  <Override PartName="/ppt/slides/_rels/slide22.xml.rels" ContentType="application/vnd.openxmlformats-package.relationships+xml"/>
  <Override PartName="/ppt/slides/_rels/slide14.xml.rels" ContentType="application/vnd.openxmlformats-package.relationships+xml"/>
  <Override PartName="/ppt/slides/_rels/slide13.xml.rels" ContentType="application/vnd.openxmlformats-package.relationships+xml"/>
  <Override PartName="/ppt/slides/_rels/slide50.xml.rels" ContentType="application/vnd.openxmlformats-package.relationships+xml"/>
  <Override PartName="/ppt/slides/_rels/slide5.xml.rels" ContentType="application/vnd.openxmlformats-package.relationships+xml"/>
  <Override PartName="/ppt/slides/_rels/slide27.xml.rels" ContentType="application/vnd.openxmlformats-package.relationships+xml"/>
  <Override PartName="/ppt/slides/_rels/slide19.xml.rels" ContentType="application/vnd.openxmlformats-package.relationships+xml"/>
  <Override PartName="/ppt/slides/_rels/slide12.xml.rels" ContentType="application/vnd.openxmlformats-package.relationships+xml"/>
  <Override PartName="/ppt/slides/_rels/slide4.xml.rels" ContentType="application/vnd.openxmlformats-package.relationships+xml"/>
  <Override PartName="/ppt/slides/_rels/slide51.xml.rels" ContentType="application/vnd.openxmlformats-package.relationships+xml"/>
  <Override PartName="/ppt/slides/_rels/slide6.xml.rels" ContentType="application/vnd.openxmlformats-package.relationships+xml"/>
  <Override PartName="/ppt/slides/_rels/slide28.xml.rels" ContentType="application/vnd.openxmlformats-package.relationships+xml"/>
  <Override PartName="/ppt/slides/_rels/slide7.xml.rels" ContentType="application/vnd.openxmlformats-package.relationships+xml"/>
  <Override PartName="/ppt/slides/_rels/slide3.xml.rels" ContentType="application/vnd.openxmlformats-package.relationships+xml"/>
  <Override PartName="/ppt/slides/_rels/slide25.xml.rels" ContentType="application/vnd.openxmlformats-package.relationships+xml"/>
  <Override PartName="/ppt/slides/_rels/slide8.xml.rels" ContentType="application/vnd.openxmlformats-package.relationships+xml"/>
  <Override PartName="/ppt/slides/_rels/slide9.xml.rels" ContentType="application/vnd.openxmlformats-package.relationships+xml"/>
  <Override PartName="/ppt/slides/_rels/slide2.xml.rels" ContentType="application/vnd.openxmlformats-package.relationships+xml"/>
  <Override PartName="/ppt/slides/_rels/slide24.xml.rels" ContentType="application/vnd.openxmlformats-package.relationships+xml"/>
  <Override PartName="/ppt/slides/_rels/slide17.xml.rels" ContentType="application/vnd.openxmlformats-package.relationships+xml"/>
  <Override PartName="/ppt/slides/_rels/slide29.xml.rels" ContentType="application/vnd.openxmlformats-package.relationships+xml"/>
  <Override PartName="/ppt/slides/_rels/slide10.xml.rels" ContentType="application/vnd.openxmlformats-package.relationships+xml"/>
  <Override PartName="/ppt/slides/_rels/slide18.xml.rels" ContentType="application/vnd.openxmlformats-package.relationships+xml"/>
  <Override PartName="/ppt/slides/_rels/slide11.xml.rels" ContentType="application/vnd.openxmlformats-package.relationships+xml"/>
  <Override PartName="/ppt/slides/_rels/slide26.xml.rels" ContentType="application/vnd.openxmlformats-package.relationships+xml"/>
  <Override PartName="/ppt/slides/_rels/slide30.xml.rels" ContentType="application/vnd.openxmlformats-package.relationships+xml"/>
  <Override PartName="/ppt/slides/_rels/slide33.xml.rels" ContentType="application/vnd.openxmlformats-package.relationships+xml"/>
  <Override PartName="/ppt/slides/_rels/slide44.xml.rels" ContentType="application/vnd.openxmlformats-package.relationships+xml"/>
  <Override PartName="/ppt/slides/_rels/slide34.xml.rels" ContentType="application/vnd.openxmlformats-package.relationships+xml"/>
  <Override PartName="/ppt/slides/_rels/slide45.xml.rels" ContentType="application/vnd.openxmlformats-package.relationships+xml"/>
  <Override PartName="/ppt/slides/_rels/slide35.xml.rels" ContentType="application/vnd.openxmlformats-package.relationships+xml"/>
  <Override PartName="/ppt/slides/_rels/slide36.xml.rels" ContentType="application/vnd.openxmlformats-package.relationships+xml"/>
  <Override PartName="/ppt/slides/_rels/slide37.xml.rels" ContentType="application/vnd.openxmlformats-package.relationships+xml"/>
  <Override PartName="/ppt/slides/_rels/slide38.xml.rels" ContentType="application/vnd.openxmlformats-package.relationships+xml"/>
  <Override PartName="/ppt/slides/_rels/slide39.xml.rels" ContentType="application/vnd.openxmlformats-package.relationships+xml"/>
  <Override PartName="/ppt/slides/_rels/slide40.xml.rels" ContentType="application/vnd.openxmlformats-package.relationships+xml"/>
  <Override PartName="/ppt/slides/_rels/slide41.xml.rels" ContentType="application/vnd.openxmlformats-package.relationships+xml"/>
  <Override PartName="/ppt/slides/_rels/slide42.xml.rels" ContentType="application/vnd.openxmlformats-package.relationships+xml"/>
  <Override PartName="/ppt/slides/_rels/slide43.xml.rels" ContentType="application/vnd.openxmlformats-package.relationships+xml"/>
  <Override PartName="/ppt/slides/_rels/slide46.xml.rels" ContentType="application/vnd.openxmlformats-package.relationships+xml"/>
  <Override PartName="/ppt/slides/_rels/slide47.xml.rels" ContentType="application/vnd.openxmlformats-package.relationships+xml"/>
  <Override PartName="/ppt/slides/slide53.xml" ContentType="application/vnd.openxmlformats-officedocument.presentationml.slide+xml"/>
  <Override PartName="/ppt/slides/slide5.xml" ContentType="application/vnd.openxmlformats-officedocument.presentationml.slide+xml"/>
  <Override PartName="/ppt/slides/slide27.xml" ContentType="application/vnd.openxmlformats-officedocument.presentationml.slide+xml"/>
  <Override PartName="/ppt/slides/slide52.xml" ContentType="application/vnd.openxmlformats-officedocument.presentationml.slide+xml"/>
  <Override PartName="/ppt/slides/slide4.xml" ContentType="application/vnd.openxmlformats-officedocument.presentationml.slide+xml"/>
  <Override PartName="/ppt/slides/slide26.xml" ContentType="application/vnd.openxmlformats-officedocument.presentationml.slide+xml"/>
  <Override PartName="/ppt/slides/slide51.xml" ContentType="application/vnd.openxmlformats-officedocument.presentationml.slide+xml"/>
  <Override PartName="/ppt/slides/slide3.xml" ContentType="application/vnd.openxmlformats-officedocument.presentationml.slide+xml"/>
  <Override PartName="/ppt/slides/slide25.xml" ContentType="application/vnd.openxmlformats-officedocument.presentationml.slide+xml"/>
  <Override PartName="/ppt/slides/slide19.xml" ContentType="application/vnd.openxmlformats-officedocument.presentationml.slide+xml"/>
  <Override PartName="/ppt/slides/slide1.xml" ContentType="application/vnd.openxmlformats-officedocument.presentationml.slide+xml"/>
  <Override PartName="/ppt/slides/slide23.xml" ContentType="application/vnd.openxmlformats-officedocument.presentationml.slide+xml"/>
  <Override PartName="/ppt/slides/slide10.xml" ContentType="application/vnd.openxmlformats-officedocument.presentationml.slide+xml"/>
  <Override PartName="/ppt/slides/slide56.xml" ContentType="application/vnd.openxmlformats-officedocument.presentationml.slide+xml"/>
  <Override PartName="/ppt/slides/slide8.xml" ContentType="application/vnd.openxmlformats-officedocument.presentationml.slide+xml"/>
  <Override PartName="/ppt/slides/slide50.xml" ContentType="application/vnd.openxmlformats-officedocument.presentationml.slide+xml"/>
  <Override PartName="/ppt/slides/slide2.xml" ContentType="application/vnd.openxmlformats-officedocument.presentationml.slide+xml"/>
  <Override PartName="/ppt/slides/slide24.xml" ContentType="application/vnd.openxmlformats-officedocument.presentationml.slide+xml"/>
  <Override PartName="/ppt/slides/slide11.xml" ContentType="application/vnd.openxmlformats-officedocument.presentationml.slide+xml"/>
  <Override PartName="/ppt/slides/slide9.xml" ContentType="application/vnd.openxmlformats-officedocument.presentationml.slide+xml"/>
  <Override PartName="/ppt/slides/slide20.xml" ContentType="application/vnd.openxmlformats-officedocument.presentationml.slide+xml"/>
  <Override PartName="/ppt/slides/slide54.xml" ContentType="application/vnd.openxmlformats-officedocument.presentationml.slide+xml"/>
  <Override PartName="/ppt/slides/slide6.xml" ContentType="application/vnd.openxmlformats-officedocument.presentationml.slide+xml"/>
  <Override PartName="/ppt/slides/slide28.xml" ContentType="application/vnd.openxmlformats-officedocument.presentationml.slide+xml"/>
  <Override PartName="/ppt/slides/slide21.xml" ContentType="application/vnd.openxmlformats-officedocument.presentationml.slide+xml"/>
  <Override PartName="/ppt/slides/slide55.xml" ContentType="application/vnd.openxmlformats-officedocument.presentationml.slide+xml"/>
  <Override PartName="/ppt/slides/slide7.xml" ContentType="application/vnd.openxmlformats-officedocument.presentationml.slide+xml"/>
  <Override PartName="/ppt/slides/slide29.xml" ContentType="application/vnd.openxmlformats-officedocument.presentationml.slide+xml"/>
  <Override PartName="/ppt/slides/slide22.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Masters/_rels/slideMaster5.xml.rels" ContentType="application/vnd.openxmlformats-package.relationships+xml"/>
  <Override PartName="/ppt/slideMasters/_rels/slideMaster3.xml.rels" ContentType="application/vnd.openxmlformats-package.relationships+xml"/>
  <Override PartName="/ppt/slideMasters/_rels/slideMaster1.xml.rels" ContentType="application/vnd.openxmlformats-package.relationships+xml"/>
  <Override PartName="/ppt/slideMasters/_rels/slideMaster4.xml.rels" ContentType="application/vnd.openxmlformats-package.relationships+xml"/>
  <Override PartName="/ppt/slideMasters/_rels/slideMaster2.xml.rels" ContentType="application/vnd.openxmlformats-package.relationships+xml"/>
  <Override PartName="/ppt/slideMasters/slideMaster2.xml" ContentType="application/vnd.openxmlformats-officedocument.presentationml.slideMaster+xml"/>
  <Override PartName="/ppt/slideMasters/slideMaster1.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theme/theme6.xml" ContentType="application/vnd.openxmlformats-officedocument.theme+xml"/>
  <Override PartName="/ppt/theme/theme2.xml" ContentType="application/vnd.openxmlformats-officedocument.theme+xml"/>
  <Override PartName="/ppt/theme/theme1.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presentation.xml" ContentType="application/vnd.openxmlformats-officedocument.presentationml.presentation.main+xml"/>
  <Override PartName="/ppt/notesMasters/_rels/notesMaster1.xml.rels" ContentType="application/vnd.openxmlformats-package.relationships+xml"/>
  <Override PartName="/ppt/notesMasters/notesMaster1.xml" ContentType="application/vnd.openxmlformats-officedocument.presentationml.notesMaster+xml"/>
  <Override PartName="/ppt/slideLayouts/slideLayout60.xml" ContentType="application/vnd.openxmlformats-officedocument.presentationml.slideLayout+xml"/>
  <Override PartName="/ppt/slideLayouts/slideLayout59.xml" ContentType="application/vnd.openxmlformats-officedocument.presentationml.slideLayout+xml"/>
  <Override PartName="/ppt/slideLayouts/slideLayout58.xml" ContentType="application/vnd.openxmlformats-officedocument.presentationml.slideLayout+xml"/>
  <Override PartName="/ppt/slideLayouts/slideLayout57.xml" ContentType="application/vnd.openxmlformats-officedocument.presentationml.slideLayout+xml"/>
  <Override PartName="/ppt/slideLayouts/slideLayout56.xml" ContentType="application/vnd.openxmlformats-officedocument.presentationml.slideLayout+xml"/>
  <Override PartName="/ppt/slideLayouts/slideLayout55.xml" ContentType="application/vnd.openxmlformats-officedocument.presentationml.slideLayout+xml"/>
  <Override PartName="/ppt/slideLayouts/slideLayout54.xml" ContentType="application/vnd.openxmlformats-officedocument.presentationml.slideLayout+xml"/>
  <Override PartName="/ppt/slideLayouts/slideLayout53.xml" ContentType="application/vnd.openxmlformats-officedocument.presentationml.slideLayout+xml"/>
  <Override PartName="/ppt/slideLayouts/slideLayout52.xml" ContentType="application/vnd.openxmlformats-officedocument.presentationml.slideLayout+xml"/>
  <Override PartName="/ppt/slideLayouts/slideLayout51.xml" ContentType="application/vnd.openxmlformats-officedocument.presentationml.slideLayout+xml"/>
  <Override PartName="/ppt/slideLayouts/_rels/slideLayout60.xml.rels" ContentType="application/vnd.openxmlformats-package.relationships+xml"/>
  <Override PartName="/ppt/slideLayouts/_rels/slideLayout59.xml.rels" ContentType="application/vnd.openxmlformats-package.relationships+xml"/>
  <Override PartName="/ppt/slideLayouts/_rels/slideLayout57.xml.rels" ContentType="application/vnd.openxmlformats-package.relationships+xml"/>
  <Override PartName="/ppt/slideLayouts/_rels/slideLayout56.xml.rels" ContentType="application/vnd.openxmlformats-package.relationships+xml"/>
  <Override PartName="/ppt/slideLayouts/_rels/slideLayout55.xml.rels" ContentType="application/vnd.openxmlformats-package.relationships+xml"/>
  <Override PartName="/ppt/slideLayouts/_rels/slideLayout51.xml.rels" ContentType="application/vnd.openxmlformats-package.relationships+xml"/>
  <Override PartName="/ppt/slideLayouts/_rels/slideLayout49.xml.rels" ContentType="application/vnd.openxmlformats-package.relationships+xml"/>
  <Override PartName="/ppt/slideLayouts/_rels/slideLayout48.xml.rels" ContentType="application/vnd.openxmlformats-package.relationships+xml"/>
  <Override PartName="/ppt/slideLayouts/_rels/slideLayout21.xml.rels" ContentType="application/vnd.openxmlformats-package.relationships+xml"/>
  <Override PartName="/ppt/slideLayouts/_rels/slideLayout32.xml.rels" ContentType="application/vnd.openxmlformats-package.relationships+xml"/>
  <Override PartName="/ppt/slideLayouts/_rels/slideLayout31.xml.rels" ContentType="application/vnd.openxmlformats-package.relationships+xml"/>
  <Override PartName="/ppt/slideLayouts/_rels/slideLayout16.xml.rels" ContentType="application/vnd.openxmlformats-package.relationships+xml"/>
  <Override PartName="/ppt/slideLayouts/_rels/slideLayout23.xml.rels" ContentType="application/vnd.openxmlformats-package.relationships+xml"/>
  <Override PartName="/ppt/slideLayouts/_rels/slideLayout15.xml.rels" ContentType="application/vnd.openxmlformats-package.relationships+xml"/>
  <Override PartName="/ppt/slideLayouts/_rels/slideLayout22.xml.rels" ContentType="application/vnd.openxmlformats-package.relationships+xml"/>
  <Override PartName="/ppt/slideLayouts/_rels/slideLayout14.xml.rels" ContentType="application/vnd.openxmlformats-package.relationships+xml"/>
  <Override PartName="/ppt/slideLayouts/_rels/slideLayout13.xml.rels" ContentType="application/vnd.openxmlformats-package.relationships+xml"/>
  <Override PartName="/ppt/slideLayouts/_rels/slideLayout27.xml.rels" ContentType="application/vnd.openxmlformats-package.relationships+xml"/>
  <Override PartName="/ppt/slideLayouts/_rels/slideLayout19.xml.rels" ContentType="application/vnd.openxmlformats-package.relationships+xml"/>
  <Override PartName="/ppt/slideLayouts/_rels/slideLayout12.xml.rels" ContentType="application/vnd.openxmlformats-package.relationships+xml"/>
  <Override PartName="/ppt/slideLayouts/_rels/slideLayout50.xml.rels" ContentType="application/vnd.openxmlformats-package.relationships+xml"/>
  <Override PartName="/ppt/slideLayouts/_rels/slideLayout5.xml.rels" ContentType="application/vnd.openxmlformats-package.relationships+xml"/>
  <Override PartName="/ppt/slideLayouts/_rels/slideLayout4.xml.rels" ContentType="application/vnd.openxmlformats-package.relationships+xml"/>
  <Override PartName="/ppt/slideLayouts/_rels/slideLayout3.xml.rels" ContentType="application/vnd.openxmlformats-package.relationships+xml"/>
  <Override PartName="/ppt/slideLayouts/_rels/slideLayout6.xml.rels" ContentType="application/vnd.openxmlformats-package.relationships+xml"/>
  <Override PartName="/ppt/slideLayouts/_rels/slideLayout41.xml.rels" ContentType="application/vnd.openxmlformats-package.relationships+xml"/>
  <Override PartName="/ppt/slideLayouts/_rels/slideLayout52.xml.rels" ContentType="application/vnd.openxmlformats-package.relationships+xml"/>
  <Override PartName="/ppt/slideLayouts/_rels/slideLayout7.xml.rels" ContentType="application/vnd.openxmlformats-package.relationships+xml"/>
  <Override PartName="/ppt/slideLayouts/_rels/slideLayout42.xml.rels" ContentType="application/vnd.openxmlformats-package.relationships+xml"/>
  <Override PartName="/ppt/slideLayouts/_rels/slideLayout1.xml.rels" ContentType="application/vnd.openxmlformats-package.relationships+xml"/>
  <Override PartName="/ppt/slideLayouts/_rels/slideLayout53.xml.rels" ContentType="application/vnd.openxmlformats-package.relationships+xml"/>
  <Override PartName="/ppt/slideLayouts/_rels/slideLayout8.xml.rels" ContentType="application/vnd.openxmlformats-package.relationships+xml"/>
  <Override PartName="/ppt/slideLayouts/_rels/slideLayout43.xml.rels" ContentType="application/vnd.openxmlformats-package.relationships+xml"/>
  <Override PartName="/ppt/slideLayouts/_rels/slideLayout2.xml.rels" ContentType="application/vnd.openxmlformats-package.relationships+xml"/>
  <Override PartName="/ppt/slideLayouts/_rels/slideLayout54.xml.rels" ContentType="application/vnd.openxmlformats-package.relationships+xml"/>
  <Override PartName="/ppt/slideLayouts/_rels/slideLayout9.xml.rels" ContentType="application/vnd.openxmlformats-package.relationships+xml"/>
  <Override PartName="/ppt/slideLayouts/_rels/slideLayout33.xml.rels" ContentType="application/vnd.openxmlformats-package.relationships+xml"/>
  <Override PartName="/ppt/slideLayouts/_rels/slideLayout44.xml.rels" ContentType="application/vnd.openxmlformats-package.relationships+xml"/>
  <Override PartName="/ppt/slideLayouts/_rels/slideLayout17.xml.rels" ContentType="application/vnd.openxmlformats-package.relationships+xml"/>
  <Override PartName="/ppt/slideLayouts/_rels/slideLayout18.xml.rels" ContentType="application/vnd.openxmlformats-package.relationships+xml"/>
  <Override PartName="/ppt/slideLayouts/_rels/slideLayout11.xml.rels" ContentType="application/vnd.openxmlformats-package.relationships+xml"/>
  <Override PartName="/ppt/slideLayouts/_rels/slideLayout24.xml.rels" ContentType="application/vnd.openxmlformats-package.relationships+xml"/>
  <Override PartName="/ppt/slideLayouts/_rels/slideLayout25.xml.rels" ContentType="application/vnd.openxmlformats-package.relationships+xml"/>
  <Override PartName="/ppt/slideLayouts/_rels/slideLayout20.xml.rels" ContentType="application/vnd.openxmlformats-package.relationships+xml"/>
  <Override PartName="/ppt/slideLayouts/_rels/slideLayout39.xml.rels" ContentType="application/vnd.openxmlformats-package.relationships+xml"/>
  <Override PartName="/ppt/slideLayouts/_rels/slideLayout58.xml.rels" ContentType="application/vnd.openxmlformats-package.relationships+xml"/>
  <Override PartName="/ppt/slideLayouts/_rels/slideLayout26.xml.rels" ContentType="application/vnd.openxmlformats-package.relationships+xml"/>
  <Override PartName="/ppt/slideLayouts/_rels/slideLayout28.xml.rels" ContentType="application/vnd.openxmlformats-package.relationships+xml"/>
  <Override PartName="/ppt/slideLayouts/_rels/slideLayout10.xml.rels" ContentType="application/vnd.openxmlformats-package.relationships+xml"/>
  <Override PartName="/ppt/slideLayouts/_rels/slideLayout29.xml.rels" ContentType="application/vnd.openxmlformats-package.relationships+xml"/>
  <Override PartName="/ppt/slideLayouts/_rels/slideLayout30.xml.rels" ContentType="application/vnd.openxmlformats-package.relationships+xml"/>
  <Override PartName="/ppt/slideLayouts/_rels/slideLayout34.xml.rels" ContentType="application/vnd.openxmlformats-package.relationships+xml"/>
  <Override PartName="/ppt/slideLayouts/_rels/slideLayout45.xml.rels" ContentType="application/vnd.openxmlformats-package.relationships+xml"/>
  <Override PartName="/ppt/slideLayouts/_rels/slideLayout35.xml.rels" ContentType="application/vnd.openxmlformats-package.relationships+xml"/>
  <Override PartName="/ppt/slideLayouts/_rels/slideLayout36.xml.rels" ContentType="application/vnd.openxmlformats-package.relationships+xml"/>
  <Override PartName="/ppt/slideLayouts/_rels/slideLayout37.xml.rels" ContentType="application/vnd.openxmlformats-package.relationships+xml"/>
  <Override PartName="/ppt/slideLayouts/_rels/slideLayout38.xml.rels" ContentType="application/vnd.openxmlformats-package.relationships+xml"/>
  <Override PartName="/ppt/slideLayouts/_rels/slideLayout40.xml.rels" ContentType="application/vnd.openxmlformats-package.relationships+xml"/>
  <Override PartName="/ppt/slideLayouts/_rels/slideLayout46.xml.rels" ContentType="application/vnd.openxmlformats-package.relationships+xml"/>
  <Override PartName="/ppt/slideLayouts/_rels/slideLayout47.xml.rels" ContentType="application/vnd.openxmlformats-package.relationships+xml"/>
  <Override PartName="/ppt/slideLayouts/slideLayout50.xml" ContentType="application/vnd.openxmlformats-officedocument.presentationml.slideLayout+xml"/>
  <Override PartName="/ppt/slideLayouts/slideLayout23.xml" ContentType="application/vnd.openxmlformats-officedocument.presentationml.slideLayout+xml"/>
  <Override PartName="/ppt/slideLayouts/slideLayout22.xml" ContentType="application/vnd.openxmlformats-officedocument.presentationml.slideLayout+xml"/>
  <Override PartName="/ppt/slideLayouts/slideLayout16.xml" ContentType="application/vnd.openxmlformats-officedocument.presentationml.slideLayout+xml"/>
  <Override PartName="/ppt/slideLayouts/slideLayout48.xml" ContentType="application/vnd.openxmlformats-officedocument.presentationml.slideLayout+xml"/>
  <Override PartName="/ppt/slideLayouts/slideLayout7.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3.xml" ContentType="application/vnd.openxmlformats-officedocument.presentationml.slideLayout+xml"/>
  <Override PartName="/ppt/slideLayouts/slideLayout12.xml" ContentType="application/vnd.openxmlformats-officedocument.presentationml.slideLayout+xml"/>
  <Override PartName="/ppt/slideLayouts/slideLayout19.xml" ContentType="application/vnd.openxmlformats-officedocument.presentationml.slideLayout+xml"/>
  <Override PartName="/ppt/slideLayouts/slideLayout17.xml" ContentType="application/vnd.openxmlformats-officedocument.presentationml.slideLayout+xml"/>
  <Override PartName="/ppt/slideLayouts/slideLayout49.xml" ContentType="application/vnd.openxmlformats-officedocument.presentationml.slideLayout+xml"/>
  <Override PartName="/ppt/slideLayouts/slideLayout8.xml" ContentType="application/vnd.openxmlformats-officedocument.presentationml.slideLayout+xml"/>
  <Override PartName="/ppt/slideLayouts/slideLayout10.xml" ContentType="application/vnd.openxmlformats-officedocument.presentationml.slideLayout+xml"/>
  <Override PartName="/ppt/slideLayouts/slideLayout18.xml" ContentType="application/vnd.openxmlformats-officedocument.presentationml.slideLayout+xml"/>
  <Override PartName="/ppt/slideLayouts/slideLayout9.xml" ContentType="application/vnd.openxmlformats-officedocument.presentationml.slideLayout+xml"/>
  <Override PartName="/ppt/slideLayouts/slideLayout11.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1.xml" ContentType="application/vnd.openxmlformats-officedocument.presentationml.slideLayout+xml"/>
  <Override PartName="/ppt/slideLayouts/slideLayout42.xml" ContentType="application/vnd.openxmlformats-officedocument.presentationml.slideLayout+xml"/>
  <Override PartName="/ppt/slideLayouts/slideLayout2.xml" ContentType="application/vnd.openxmlformats-officedocument.presentationml.slideLayout+xml"/>
  <Override PartName="/ppt/slideLayouts/slideLayout43.xml" ContentType="application/vnd.openxmlformats-officedocument.presentationml.slideLayout+xml"/>
  <Override PartName="/ppt/slideLayouts/slideLayout3.xml" ContentType="application/vnd.openxmlformats-officedocument.presentationml.slideLayout+xml"/>
  <Override PartName="/ppt/slideLayouts/slideLayout44.xml" ContentType="application/vnd.openxmlformats-officedocument.presentationml.slideLayout+xml"/>
  <Override PartName="/ppt/slideLayouts/slideLayout4.xml" ContentType="application/vnd.openxmlformats-officedocument.presentationml.slideLayout+xml"/>
  <Override PartName="/ppt/slideLayouts/slideLayout45.xml" ContentType="application/vnd.openxmlformats-officedocument.presentationml.slideLayout+xml"/>
  <Override PartName="/ppt/slideLayouts/slideLayout5.xml" ContentType="application/vnd.openxmlformats-officedocument.presentationml.slideLayout+xml"/>
  <Override PartName="/ppt/slideLayouts/slideLayout46.xml" ContentType="application/vnd.openxmlformats-officedocument.presentationml.slideLayout+xml"/>
  <Override PartName="/ppt/slideLayouts/slideLayout6.xml" ContentType="application/vnd.openxmlformats-officedocument.presentationml.slideLayout+xml"/>
  <Override PartName="/ppt/slideLayouts/slideLayout47.xml" ContentType="application/vnd.openxmlformats-officedocument.presentationml.slideLayout+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 id="2147483700"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Lst>
  <p:sldSz cx="9144000" cy="5143500"/>
  <p:notesSz cx="6858000" cy="91440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60" Type="http://schemas.openxmlformats.org/officeDocument/2006/relationships/slide" Target="slides/slide53.xml"/><Relationship Id="rId61" Type="http://schemas.openxmlformats.org/officeDocument/2006/relationships/slide" Target="slides/slide54.xml"/><Relationship Id="rId62" Type="http://schemas.openxmlformats.org/officeDocument/2006/relationships/slide" Target="slides/slide55.xml"/><Relationship Id="rId63" Type="http://schemas.openxmlformats.org/officeDocument/2006/relationships/slide" Target="slides/slide56.xml"/>
</Relationships>
</file>

<file path=ppt/notesMasters/_rels/notesMaster1.xml.rels><?xml version="1.0" encoding="UTF-8"?>
<Relationships xmlns="http://schemas.openxmlformats.org/package/2006/relationships"><Relationship Id="rId1" Type="http://schemas.openxmlformats.org/officeDocument/2006/relationships/theme" Target="../theme/theme6.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1" name="PlaceHolder 1"/>
          <p:cNvSpPr>
            <a:spLocks noGrp="1"/>
          </p:cNvSpPr>
          <p:nvPr>
            <p:ph type="sldImg"/>
          </p:nvPr>
        </p:nvSpPr>
        <p:spPr>
          <a:xfrm>
            <a:off x="533520" y="764280"/>
            <a:ext cx="6704640" cy="3771360"/>
          </a:xfrm>
          <a:prstGeom prst="rect">
            <a:avLst/>
          </a:prstGeom>
        </p:spPr>
        <p:txBody>
          <a:bodyPr lIns="0" rIns="0" tIns="0" bIns="0" anchor="ctr">
            <a:noAutofit/>
          </a:bodyPr>
          <a:p>
            <a:r>
              <a:rPr b="0" lang="pl-PL" sz="1400" spc="-1" strike="noStrike">
                <a:solidFill>
                  <a:srgbClr val="000000"/>
                </a:solidFill>
                <a:latin typeface="Arial"/>
              </a:rPr>
              <a:t>Kliknij, aby przesunąć slajd</a:t>
            </a:r>
            <a:endParaRPr b="0" lang="pl-PL" sz="1400" spc="-1" strike="noStrike">
              <a:solidFill>
                <a:srgbClr val="000000"/>
              </a:solidFill>
              <a:latin typeface="Arial"/>
            </a:endParaRPr>
          </a:p>
        </p:txBody>
      </p:sp>
      <p:sp>
        <p:nvSpPr>
          <p:cNvPr id="202" name="PlaceHolder 2"/>
          <p:cNvSpPr>
            <a:spLocks noGrp="1"/>
          </p:cNvSpPr>
          <p:nvPr>
            <p:ph type="body"/>
          </p:nvPr>
        </p:nvSpPr>
        <p:spPr>
          <a:xfrm>
            <a:off x="777240" y="4777560"/>
            <a:ext cx="6217560" cy="4525920"/>
          </a:xfrm>
          <a:prstGeom prst="rect">
            <a:avLst/>
          </a:prstGeom>
        </p:spPr>
        <p:txBody>
          <a:bodyPr lIns="0" rIns="0" tIns="0" bIns="0">
            <a:noAutofit/>
          </a:bodyPr>
          <a:p>
            <a:r>
              <a:rPr b="0" lang="pl-PL" sz="2000" spc="-1" strike="noStrike">
                <a:latin typeface="Arial"/>
              </a:rPr>
              <a:t>Kliknij, aby edytować format notatek</a:t>
            </a:r>
            <a:endParaRPr b="0" lang="pl-PL" sz="2000" spc="-1" strike="noStrike">
              <a:latin typeface="Arial"/>
            </a:endParaRPr>
          </a:p>
        </p:txBody>
      </p:sp>
      <p:sp>
        <p:nvSpPr>
          <p:cNvPr id="203" name="PlaceHolder 3"/>
          <p:cNvSpPr>
            <a:spLocks noGrp="1"/>
          </p:cNvSpPr>
          <p:nvPr>
            <p:ph type="hdr"/>
          </p:nvPr>
        </p:nvSpPr>
        <p:spPr>
          <a:xfrm>
            <a:off x="0" y="0"/>
            <a:ext cx="3372840" cy="502560"/>
          </a:xfrm>
          <a:prstGeom prst="rect">
            <a:avLst/>
          </a:prstGeom>
        </p:spPr>
        <p:txBody>
          <a:bodyPr lIns="0" rIns="0" tIns="0" bIns="0">
            <a:noAutofit/>
          </a:bodyPr>
          <a:p>
            <a:r>
              <a:rPr b="0" lang="pl-PL" sz="1400" spc="-1" strike="noStrike">
                <a:latin typeface="Times New Roman"/>
              </a:rPr>
              <a:t> </a:t>
            </a:r>
            <a:endParaRPr b="0" lang="pl-PL" sz="1400" spc="-1" strike="noStrike">
              <a:latin typeface="Times New Roman"/>
            </a:endParaRPr>
          </a:p>
        </p:txBody>
      </p:sp>
      <p:sp>
        <p:nvSpPr>
          <p:cNvPr id="204" name="PlaceHolder 4"/>
          <p:cNvSpPr>
            <a:spLocks noGrp="1"/>
          </p:cNvSpPr>
          <p:nvPr>
            <p:ph type="dt"/>
          </p:nvPr>
        </p:nvSpPr>
        <p:spPr>
          <a:xfrm>
            <a:off x="4399200" y="0"/>
            <a:ext cx="3372840" cy="502560"/>
          </a:xfrm>
          <a:prstGeom prst="rect">
            <a:avLst/>
          </a:prstGeom>
        </p:spPr>
        <p:txBody>
          <a:bodyPr lIns="0" rIns="0" tIns="0" bIns="0">
            <a:noAutofit/>
          </a:bodyPr>
          <a:p>
            <a:pPr algn="r"/>
            <a:r>
              <a:rPr b="0" lang="pl-PL" sz="1400" spc="-1" strike="noStrike">
                <a:latin typeface="Times New Roman"/>
              </a:rPr>
              <a:t> </a:t>
            </a:r>
            <a:endParaRPr b="0" lang="pl-PL" sz="1400" spc="-1" strike="noStrike">
              <a:latin typeface="Times New Roman"/>
            </a:endParaRPr>
          </a:p>
        </p:txBody>
      </p:sp>
      <p:sp>
        <p:nvSpPr>
          <p:cNvPr id="205" name="PlaceHolder 5"/>
          <p:cNvSpPr>
            <a:spLocks noGrp="1"/>
          </p:cNvSpPr>
          <p:nvPr>
            <p:ph type="ftr"/>
          </p:nvPr>
        </p:nvSpPr>
        <p:spPr>
          <a:xfrm>
            <a:off x="0" y="9555480"/>
            <a:ext cx="3372840" cy="502560"/>
          </a:xfrm>
          <a:prstGeom prst="rect">
            <a:avLst/>
          </a:prstGeom>
        </p:spPr>
        <p:txBody>
          <a:bodyPr lIns="0" rIns="0" tIns="0" bIns="0" anchor="b">
            <a:noAutofit/>
          </a:bodyPr>
          <a:p>
            <a:r>
              <a:rPr b="0" lang="pl-PL" sz="1400" spc="-1" strike="noStrike">
                <a:latin typeface="Times New Roman"/>
              </a:rPr>
              <a:t> </a:t>
            </a:r>
            <a:endParaRPr b="0" lang="pl-PL" sz="1400" spc="-1" strike="noStrike">
              <a:latin typeface="Times New Roman"/>
            </a:endParaRPr>
          </a:p>
        </p:txBody>
      </p:sp>
      <p:sp>
        <p:nvSpPr>
          <p:cNvPr id="206" name="PlaceHolder 6"/>
          <p:cNvSpPr>
            <a:spLocks noGrp="1"/>
          </p:cNvSpPr>
          <p:nvPr>
            <p:ph type="sldNum"/>
          </p:nvPr>
        </p:nvSpPr>
        <p:spPr>
          <a:xfrm>
            <a:off x="4399200" y="9555480"/>
            <a:ext cx="3372840" cy="502560"/>
          </a:xfrm>
          <a:prstGeom prst="rect">
            <a:avLst/>
          </a:prstGeom>
        </p:spPr>
        <p:txBody>
          <a:bodyPr lIns="0" rIns="0" tIns="0" bIns="0" anchor="b">
            <a:noAutofit/>
          </a:bodyPr>
          <a:p>
            <a:pPr algn="r"/>
            <a:fld id="{D5F0BC21-784D-4339-B06C-26C6D4E9D346}" type="slidenum">
              <a:rPr b="0" lang="pl-PL" sz="1400" spc="-1" strike="noStrike">
                <a:latin typeface="Times New Roman"/>
              </a:rPr>
              <a:t>1</a:t>
            </a:fld>
            <a:endParaRPr b="0" lang="pl-PL"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
</Relationships>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
</Relationships>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
</Relationships>
</file>

<file path=ppt/notesSlides/_rels/notesSlide13.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
</Relationships>
</file>

<file path=ppt/notesSlides/_rels/notesSlide14.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
</Relationships>
</file>

<file path=ppt/notesSlides/_rels/notesSlide15.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
</Relationships>
</file>

<file path=ppt/notesSlides/_rels/notesSlide16.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
</Relationships>
</file>

<file path=ppt/notesSlides/_rels/notesSlide17.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
</Relationships>
</file>

<file path=ppt/notesSlides/_rels/notesSlide18.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
</Relationships>
</file>

<file path=ppt/notesSlides/_rels/notesSlide19.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
</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
</Relationships>
</file>

<file path=ppt/notesSlides/_rels/notesSlide20.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
</Relationships>
</file>

<file path=ppt/notesSlides/_rels/notesSlide25.xml.rels><?xml version="1.0" encoding="UTF-8"?>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
</Relationships>
</file>

<file path=ppt/notesSlides/_rels/notesSlide26.xml.rels><?xml version="1.0" encoding="UTF-8"?>
<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
</Relationships>
</file>

<file path=ppt/notesSlides/_rels/notesSlide27.xml.rels><?xml version="1.0" encoding="UTF-8"?>
<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
</Relationships>
</file>

<file path=ppt/notesSlides/_rels/notesSlide30.xml.rels><?xml version="1.0" encoding="UTF-8"?>
<Relationships xmlns="http://schemas.openxmlformats.org/package/2006/relationships"><Relationship Id="rId1" Type="http://schemas.openxmlformats.org/officeDocument/2006/relationships/slide" Target="../slides/slide30.xml"/><Relationship Id="rId2" Type="http://schemas.openxmlformats.org/officeDocument/2006/relationships/notesMaster" Target="../notesMasters/notesMaster1.xml"/>
</Relationships>
</file>

<file path=ppt/notesSlides/_rels/notesSlide31.xml.rels><?xml version="1.0" encoding="UTF-8"?>
<Relationships xmlns="http://schemas.openxmlformats.org/package/2006/relationships"><Relationship Id="rId1" Type="http://schemas.openxmlformats.org/officeDocument/2006/relationships/slide" Target="../slides/slide31.xml"/><Relationship Id="rId2" Type="http://schemas.openxmlformats.org/officeDocument/2006/relationships/notesMaster" Target="../notesMasters/notesMaster1.xml"/>
</Relationships>
</file>

<file path=ppt/notesSlides/_rels/notesSlide32.xml.rels><?xml version="1.0" encoding="UTF-8"?>
<Relationships xmlns="http://schemas.openxmlformats.org/package/2006/relationships"><Relationship Id="rId1" Type="http://schemas.openxmlformats.org/officeDocument/2006/relationships/slide" Target="../slides/slide32.xml"/><Relationship Id="rId2" Type="http://schemas.openxmlformats.org/officeDocument/2006/relationships/notesMaster" Target="../notesMasters/notesMaster1.xml"/>
</Relationships>
</file>

<file path=ppt/notesSlides/_rels/notesSlide38.xml.rels><?xml version="1.0" encoding="UTF-8"?>
<Relationships xmlns="http://schemas.openxmlformats.org/package/2006/relationships"><Relationship Id="rId1" Type="http://schemas.openxmlformats.org/officeDocument/2006/relationships/slide" Target="../slides/slide38.xml"/><Relationship Id="rId2" Type="http://schemas.openxmlformats.org/officeDocument/2006/relationships/notesMaster" Target="../notesMasters/notesMaster1.xml"/>
</Relationships>
</file>

<file path=ppt/notesSlides/_rels/notesSlide39.xml.rels><?xml version="1.0" encoding="UTF-8"?>
<Relationships xmlns="http://schemas.openxmlformats.org/package/2006/relationships"><Relationship Id="rId1" Type="http://schemas.openxmlformats.org/officeDocument/2006/relationships/slide" Target="../slides/slide39.xml"/><Relationship Id="rId2"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
</Relationships>
</file>

<file path=ppt/notesSlides/_rels/notesSlide41.xml.rels><?xml version="1.0" encoding="UTF-8"?>
<Relationships xmlns="http://schemas.openxmlformats.org/package/2006/relationships"><Relationship Id="rId1" Type="http://schemas.openxmlformats.org/officeDocument/2006/relationships/slide" Target="../slides/slide41.xml"/><Relationship Id="rId2"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
</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
</Relationships>
</file>

<file path=ppt/notesSlides/notesSlide1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1" name="PlaceHolder 1"/>
          <p:cNvSpPr>
            <a:spLocks noGrp="1"/>
          </p:cNvSpPr>
          <p:nvPr>
            <p:ph type="sldImg"/>
          </p:nvPr>
        </p:nvSpPr>
        <p:spPr>
          <a:xfrm>
            <a:off x="381240" y="685800"/>
            <a:ext cx="6095520" cy="3428640"/>
          </a:xfrm>
          <a:prstGeom prst="rect">
            <a:avLst/>
          </a:prstGeom>
        </p:spPr>
      </p:sp>
      <p:sp>
        <p:nvSpPr>
          <p:cNvPr id="422" name="PlaceHolder 2"/>
          <p:cNvSpPr>
            <a:spLocks noGrp="1"/>
          </p:cNvSpPr>
          <p:nvPr>
            <p:ph type="body"/>
          </p:nvPr>
        </p:nvSpPr>
        <p:spPr>
          <a:xfrm>
            <a:off x="685800" y="4343400"/>
            <a:ext cx="5486040" cy="4114440"/>
          </a:xfrm>
          <a:prstGeom prst="rect">
            <a:avLst/>
          </a:prstGeom>
        </p:spPr>
        <p:txBody>
          <a:bodyPr tIns="91440" bIns="91440">
            <a:noAutofit/>
          </a:bodyPr>
          <a:p>
            <a:pPr>
              <a:lnSpc>
                <a:spcPct val="100000"/>
              </a:lnSpc>
            </a:pPr>
            <a:r>
              <a:rPr b="0" lang="pl-PL" sz="1100" spc="-1" strike="noStrike">
                <a:latin typeface="Arial"/>
              </a:rPr>
              <a:t>Pierwszym z nich to integracja serwisów </a:t>
            </a:r>
            <a:endParaRPr b="0" lang="pl-PL" sz="1100" spc="-1" strike="noStrike">
              <a:latin typeface="Arial"/>
            </a:endParaRPr>
          </a:p>
          <a:p>
            <a:pPr>
              <a:lnSpc>
                <a:spcPct val="100000"/>
              </a:lnSpc>
            </a:pPr>
            <a:r>
              <a:rPr b="0" lang="pl-PL" sz="1100" spc="-1" strike="noStrike">
                <a:latin typeface="Arial"/>
              </a:rPr>
              <a:t>Umieszczenie zarówno ogłoszeń nieruchomościowych jak i ofert usług przeprowadzkowo-transportowych w jednym serwisie przez co osoba planująca przeprowadzkę, </a:t>
            </a:r>
            <a:endParaRPr b="0" lang="pl-PL" sz="1100" spc="-1" strike="noStrike">
              <a:latin typeface="Arial"/>
            </a:endParaRPr>
          </a:p>
          <a:p>
            <a:pPr>
              <a:lnSpc>
                <a:spcPct val="100000"/>
              </a:lnSpc>
            </a:pPr>
            <a:r>
              <a:rPr b="0" lang="pl-PL" sz="1100" spc="-1" strike="noStrike">
                <a:latin typeface="Arial"/>
              </a:rPr>
              <a:t>podczas szukania potencjalnego dla siebie lokum w każdym przeglądanym ogłoszeniu będzie otrzymywać sugestię firmy która może zaoferować wachlarz swoich usług przy przeprowadzce do danego lokum.</a:t>
            </a:r>
            <a:endParaRPr b="0" lang="pl-PL" sz="1100" spc="-1" strike="noStrike">
              <a:latin typeface="Arial"/>
            </a:endParaRPr>
          </a:p>
          <a:p>
            <a:pPr>
              <a:lnSpc>
                <a:spcPct val="100000"/>
              </a:lnSpc>
            </a:pPr>
            <a:r>
              <a:rPr b="0" lang="pl-PL" sz="1100" spc="-1" strike="noStrike">
                <a:latin typeface="Arial"/>
              </a:rPr>
              <a:t>W ten sposób docelowy klient nie będzie musiał korzystać z usług wielu serwisów internetowych w celu odnalezienia nieruchomości i skorzystania z usług firm przeprowadzkowych</a:t>
            </a:r>
            <a:endParaRPr b="0" lang="pl-PL" sz="1100" spc="-1" strike="noStrike">
              <a:latin typeface="Arial"/>
            </a:endParaRPr>
          </a:p>
        </p:txBody>
      </p:sp>
    </p:spTree>
  </p:cSld>
</p:notes>
</file>

<file path=ppt/notesSlides/notesSlide1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3" name="PlaceHolder 1"/>
          <p:cNvSpPr>
            <a:spLocks noGrp="1"/>
          </p:cNvSpPr>
          <p:nvPr>
            <p:ph type="sldImg"/>
          </p:nvPr>
        </p:nvSpPr>
        <p:spPr>
          <a:xfrm>
            <a:off x="381240" y="685800"/>
            <a:ext cx="6095520" cy="3428640"/>
          </a:xfrm>
          <a:prstGeom prst="rect">
            <a:avLst/>
          </a:prstGeom>
        </p:spPr>
      </p:sp>
      <p:sp>
        <p:nvSpPr>
          <p:cNvPr id="424" name="PlaceHolder 2"/>
          <p:cNvSpPr>
            <a:spLocks noGrp="1"/>
          </p:cNvSpPr>
          <p:nvPr>
            <p:ph type="body"/>
          </p:nvPr>
        </p:nvSpPr>
        <p:spPr>
          <a:xfrm>
            <a:off x="685800" y="4343400"/>
            <a:ext cx="5486040" cy="4114440"/>
          </a:xfrm>
          <a:prstGeom prst="rect">
            <a:avLst/>
          </a:prstGeom>
        </p:spPr>
        <p:txBody>
          <a:bodyPr tIns="91440" bIns="91440">
            <a:noAutofit/>
          </a:bodyPr>
          <a:p>
            <a:pPr>
              <a:lnSpc>
                <a:spcPct val="100000"/>
              </a:lnSpc>
            </a:pPr>
            <a:r>
              <a:rPr b="0" lang="pl-PL" sz="1100" spc="-1" strike="noStrike">
                <a:latin typeface="Arial"/>
              </a:rPr>
              <a:t>Rozwiązaniem problemu niekompletnych danych jest narzucenie obowiązkowego podania konkretnych danych podczas tworzenia ogłoszenia w bazie.</a:t>
            </a:r>
            <a:endParaRPr b="0" lang="pl-PL" sz="1100" spc="-1" strike="noStrike">
              <a:latin typeface="Arial"/>
            </a:endParaRPr>
          </a:p>
          <a:p>
            <a:pPr>
              <a:lnSpc>
                <a:spcPct val="100000"/>
              </a:lnSpc>
            </a:pPr>
            <a:r>
              <a:rPr b="0" lang="pl-PL" sz="1100" spc="-1" strike="noStrike">
                <a:latin typeface="Arial"/>
              </a:rPr>
              <a:t>Zarówno tych dotyczących metrażu, umeblowania jak i lokalizacji nieruchomości.</a:t>
            </a:r>
            <a:endParaRPr b="0" lang="pl-PL" sz="1100" spc="-1" strike="noStrike">
              <a:latin typeface="Arial"/>
            </a:endParaRPr>
          </a:p>
          <a:p>
            <a:pPr>
              <a:lnSpc>
                <a:spcPct val="100000"/>
              </a:lnSpc>
            </a:pPr>
            <a:r>
              <a:rPr b="0" lang="pl-PL" sz="1100" spc="-1" strike="noStrike">
                <a:latin typeface="Arial"/>
              </a:rPr>
              <a:t>Dzięki temu użytkownik będzie miał dogodniejsze spojrzenie zamieszczone w serwisie nieruchomości.</a:t>
            </a:r>
            <a:endParaRPr b="0" lang="pl-PL" sz="1100" spc="-1" strike="noStrike">
              <a:latin typeface="Arial"/>
            </a:endParaRPr>
          </a:p>
        </p:txBody>
      </p:sp>
    </p:spTree>
  </p:cSld>
</p:notes>
</file>

<file path=ppt/notesSlides/notesSlide1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5" name="PlaceHolder 1"/>
          <p:cNvSpPr>
            <a:spLocks noGrp="1"/>
          </p:cNvSpPr>
          <p:nvPr>
            <p:ph type="sldImg"/>
          </p:nvPr>
        </p:nvSpPr>
        <p:spPr>
          <a:xfrm>
            <a:off x="381240" y="685800"/>
            <a:ext cx="6095520" cy="3428640"/>
          </a:xfrm>
          <a:prstGeom prst="rect">
            <a:avLst/>
          </a:prstGeom>
        </p:spPr>
      </p:sp>
      <p:sp>
        <p:nvSpPr>
          <p:cNvPr id="426" name="PlaceHolder 2"/>
          <p:cNvSpPr>
            <a:spLocks noGrp="1"/>
          </p:cNvSpPr>
          <p:nvPr>
            <p:ph type="body"/>
          </p:nvPr>
        </p:nvSpPr>
        <p:spPr>
          <a:xfrm>
            <a:off x="685800" y="4343400"/>
            <a:ext cx="5486040" cy="4114440"/>
          </a:xfrm>
          <a:prstGeom prst="rect">
            <a:avLst/>
          </a:prstGeom>
        </p:spPr>
        <p:txBody>
          <a:bodyPr tIns="91440" bIns="91440">
            <a:noAutofit/>
          </a:bodyPr>
          <a:p>
            <a:pPr>
              <a:lnSpc>
                <a:spcPct val="100000"/>
              </a:lnSpc>
            </a:pPr>
            <a:r>
              <a:rPr b="0" lang="pl-PL" sz="1100" spc="-1" strike="noStrike">
                <a:latin typeface="Arial"/>
              </a:rPr>
              <a:t>Wyszukiwanie bazujące na preferencjach lokalizacji polega na rozszerzeniu możliwości wyszukiwarki mieszkań po opcje wprowadzenia na jakich obiektach w jakiej odległości ma znajdować się docelowo szukane przez użytkownika mieszkanie.</a:t>
            </a:r>
            <a:endParaRPr b="0" lang="pl-PL" sz="1100" spc="-1" strike="noStrike">
              <a:latin typeface="Arial"/>
            </a:endParaRPr>
          </a:p>
          <a:p>
            <a:pPr>
              <a:lnSpc>
                <a:spcPct val="100000"/>
              </a:lnSpc>
            </a:pPr>
            <a:r>
              <a:rPr b="0" lang="pl-PL" sz="1100" spc="-1" strike="noStrike">
                <a:latin typeface="Arial"/>
              </a:rPr>
              <a:t>Dzięki temu użytkownik może w prosty sposób dostosować swoje potencjalne miejsce zamieszkania na podstawie odległości od wybranych przez niego obiektów.</a:t>
            </a:r>
            <a:endParaRPr b="0" lang="pl-PL" sz="1100" spc="-1" strike="noStrike">
              <a:latin typeface="Arial"/>
            </a:endParaRPr>
          </a:p>
        </p:txBody>
      </p:sp>
    </p:spTree>
  </p:cSld>
</p:notes>
</file>

<file path=ppt/notesSlides/notesSlide1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7" name="PlaceHolder 1"/>
          <p:cNvSpPr>
            <a:spLocks noGrp="1"/>
          </p:cNvSpPr>
          <p:nvPr>
            <p:ph type="sldImg"/>
          </p:nvPr>
        </p:nvSpPr>
        <p:spPr>
          <a:xfrm>
            <a:off x="381240" y="685800"/>
            <a:ext cx="6095520" cy="3428640"/>
          </a:xfrm>
          <a:prstGeom prst="rect">
            <a:avLst/>
          </a:prstGeom>
        </p:spPr>
      </p:sp>
      <p:sp>
        <p:nvSpPr>
          <p:cNvPr id="428" name="PlaceHolder 2"/>
          <p:cNvSpPr>
            <a:spLocks noGrp="1"/>
          </p:cNvSpPr>
          <p:nvPr>
            <p:ph type="body"/>
          </p:nvPr>
        </p:nvSpPr>
        <p:spPr>
          <a:xfrm>
            <a:off x="685800" y="4343400"/>
            <a:ext cx="5486040" cy="4114440"/>
          </a:xfrm>
          <a:prstGeom prst="rect">
            <a:avLst/>
          </a:prstGeom>
        </p:spPr>
        <p:txBody>
          <a:bodyPr tIns="91440" bIns="91440">
            <a:noAutofit/>
          </a:bodyPr>
          <a:p>
            <a:pPr>
              <a:lnSpc>
                <a:spcPct val="100000"/>
              </a:lnSpc>
            </a:pPr>
            <a:r>
              <a:rPr b="0" lang="pl-PL" sz="1100" spc="-1" strike="noStrike">
                <a:latin typeface="Arial"/>
              </a:rPr>
              <a:t>Przejdźmy do prezentacji systemu wspomagającego przeprowadzki który posiada w sobie rozwiązania poprzednio omawianych problemów.</a:t>
            </a:r>
            <a:endParaRPr b="0" lang="pl-PL" sz="1100" spc="-1" strike="noStrike">
              <a:latin typeface="Arial"/>
            </a:endParaRPr>
          </a:p>
        </p:txBody>
      </p:sp>
    </p:spTree>
  </p:cSld>
</p:notes>
</file>

<file path=ppt/notesSlides/notesSlide1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9" name="PlaceHolder 1"/>
          <p:cNvSpPr>
            <a:spLocks noGrp="1"/>
          </p:cNvSpPr>
          <p:nvPr>
            <p:ph type="sldImg"/>
          </p:nvPr>
        </p:nvSpPr>
        <p:spPr>
          <a:xfrm>
            <a:off x="381240" y="685800"/>
            <a:ext cx="6095520" cy="3428640"/>
          </a:xfrm>
          <a:prstGeom prst="rect">
            <a:avLst/>
          </a:prstGeom>
        </p:spPr>
      </p:sp>
      <p:sp>
        <p:nvSpPr>
          <p:cNvPr id="430" name="PlaceHolder 2"/>
          <p:cNvSpPr>
            <a:spLocks noGrp="1"/>
          </p:cNvSpPr>
          <p:nvPr>
            <p:ph type="body"/>
          </p:nvPr>
        </p:nvSpPr>
        <p:spPr>
          <a:xfrm>
            <a:off x="685800" y="4343400"/>
            <a:ext cx="5486040" cy="4114440"/>
          </a:xfrm>
          <a:prstGeom prst="rect">
            <a:avLst/>
          </a:prstGeom>
        </p:spPr>
        <p:txBody>
          <a:bodyPr tIns="91440" bIns="91440">
            <a:noAutofit/>
          </a:bodyPr>
          <a:p>
            <a:pPr>
              <a:lnSpc>
                <a:spcPct val="100000"/>
              </a:lnSpc>
            </a:pPr>
            <a:r>
              <a:rPr b="0" lang="pl-PL" sz="1100" spc="-1" strike="noStrike">
                <a:latin typeface="Arial"/>
              </a:rPr>
              <a:t>Diagram przypadków użycia</a:t>
            </a:r>
            <a:endParaRPr b="0" lang="pl-PL" sz="1100" spc="-1" strike="noStrike">
              <a:latin typeface="Arial"/>
            </a:endParaRPr>
          </a:p>
          <a:p>
            <a:pPr>
              <a:lnSpc>
                <a:spcPct val="100000"/>
              </a:lnSpc>
            </a:pPr>
            <a:r>
              <a:rPr b="0" lang="pl-PL" sz="1100" spc="-1" strike="noStrike">
                <a:latin typeface="Arial"/>
              </a:rPr>
              <a:t>W systemie który stworzyłem istnieje 3 typy użytkowników:</a:t>
            </a:r>
            <a:endParaRPr b="0" lang="pl-PL" sz="1100" spc="-1" strike="noStrike">
              <a:latin typeface="Arial"/>
            </a:endParaRPr>
          </a:p>
          <a:p>
            <a:pPr marL="457200" indent="-298080">
              <a:lnSpc>
                <a:spcPct val="100000"/>
              </a:lnSpc>
              <a:buClr>
                <a:srgbClr val="000000"/>
              </a:buClr>
              <a:buFont typeface="StarSymbol"/>
              <a:buChar char="-"/>
            </a:pPr>
            <a:r>
              <a:rPr b="0" lang="pl-PL" sz="1100" spc="-1" strike="noStrike">
                <a:latin typeface="Arial"/>
              </a:rPr>
              <a:t>gość, jest to użytkownik niezarejestrowany w systemie</a:t>
            </a:r>
            <a:endParaRPr b="0" lang="pl-PL" sz="1100" spc="-1" strike="noStrike">
              <a:latin typeface="Arial"/>
            </a:endParaRPr>
          </a:p>
          <a:p>
            <a:pPr marL="457200" indent="-298080">
              <a:lnSpc>
                <a:spcPct val="100000"/>
              </a:lnSpc>
              <a:buClr>
                <a:srgbClr val="000000"/>
              </a:buClr>
              <a:buFont typeface="StarSymbol"/>
              <a:buChar char="-"/>
            </a:pPr>
            <a:r>
              <a:rPr b="0" lang="pl-PL" sz="1100" spc="-1" strike="noStrike">
                <a:latin typeface="Arial"/>
              </a:rPr>
              <a:t>użytkownik zarejestrowany</a:t>
            </a:r>
            <a:endParaRPr b="0" lang="pl-PL" sz="1100" spc="-1" strike="noStrike">
              <a:latin typeface="Arial"/>
            </a:endParaRPr>
          </a:p>
          <a:p>
            <a:pPr marL="457200" indent="-298080">
              <a:lnSpc>
                <a:spcPct val="100000"/>
              </a:lnSpc>
              <a:buClr>
                <a:srgbClr val="000000"/>
              </a:buClr>
              <a:buFont typeface="StarSymbol"/>
              <a:buChar char="-"/>
            </a:pPr>
            <a:r>
              <a:rPr b="0" lang="pl-PL" sz="1100" spc="-1" strike="noStrike">
                <a:latin typeface="Arial"/>
              </a:rPr>
              <a:t>administrator</a:t>
            </a:r>
            <a:endParaRPr b="0" lang="pl-PL" sz="1100" spc="-1" strike="noStrike">
              <a:latin typeface="Arial"/>
            </a:endParaRPr>
          </a:p>
        </p:txBody>
      </p:sp>
    </p:spTree>
  </p:cSld>
</p:notes>
</file>

<file path=ppt/notesSlides/notesSlide1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1" name="PlaceHolder 1"/>
          <p:cNvSpPr>
            <a:spLocks noGrp="1"/>
          </p:cNvSpPr>
          <p:nvPr>
            <p:ph type="sldImg"/>
          </p:nvPr>
        </p:nvSpPr>
        <p:spPr>
          <a:xfrm>
            <a:off x="381240" y="685800"/>
            <a:ext cx="6095520" cy="3428640"/>
          </a:xfrm>
          <a:prstGeom prst="rect">
            <a:avLst/>
          </a:prstGeom>
        </p:spPr>
      </p:sp>
      <p:sp>
        <p:nvSpPr>
          <p:cNvPr id="432" name="PlaceHolder 2"/>
          <p:cNvSpPr>
            <a:spLocks noGrp="1"/>
          </p:cNvSpPr>
          <p:nvPr>
            <p:ph type="body"/>
          </p:nvPr>
        </p:nvSpPr>
        <p:spPr>
          <a:xfrm>
            <a:off x="685800" y="4343400"/>
            <a:ext cx="5486040" cy="4114440"/>
          </a:xfrm>
          <a:prstGeom prst="rect">
            <a:avLst/>
          </a:prstGeom>
        </p:spPr>
        <p:txBody>
          <a:bodyPr tIns="91440" bIns="91440">
            <a:noAutofit/>
          </a:bodyPr>
          <a:p>
            <a:pPr>
              <a:lnSpc>
                <a:spcPct val="100000"/>
              </a:lnSpc>
            </a:pPr>
            <a:r>
              <a:rPr b="0" lang="pl-PL" sz="1100" spc="-1" strike="noStrike">
                <a:latin typeface="Arial"/>
              </a:rPr>
              <a:t>Na widniejącym slajdzie został przedstawiony schemat blokowy stworzonego przeze mnie rozwiązania.</a:t>
            </a:r>
            <a:endParaRPr b="0" lang="pl-PL" sz="1100" spc="-1" strike="noStrike">
              <a:latin typeface="Arial"/>
            </a:endParaRPr>
          </a:p>
          <a:p>
            <a:pPr>
              <a:lnSpc>
                <a:spcPct val="100000"/>
              </a:lnSpc>
            </a:pPr>
            <a:r>
              <a:rPr b="0" lang="pl-PL" sz="1100" spc="-1" strike="noStrike">
                <a:latin typeface="Arial"/>
              </a:rPr>
              <a:t>Całe działanie opiera się na serwerze oraz bazie danych współpracujących z nim.</a:t>
            </a:r>
            <a:endParaRPr b="0" lang="pl-PL" sz="1100" spc="-1" strike="noStrike">
              <a:latin typeface="Arial"/>
            </a:endParaRPr>
          </a:p>
          <a:p>
            <a:pPr>
              <a:lnSpc>
                <a:spcPct val="100000"/>
              </a:lnSpc>
            </a:pPr>
            <a:r>
              <a:rPr b="0" lang="pl-PL" sz="1100" spc="-1" strike="noStrike">
                <a:latin typeface="Arial"/>
              </a:rPr>
              <a:t>Serwer obok składowania danych odpowiada również za integrację z systemami zewnętrznymi, takimi jak Google Maps.</a:t>
            </a:r>
            <a:endParaRPr b="0" lang="pl-PL" sz="1100" spc="-1" strike="noStrike">
              <a:latin typeface="Arial"/>
            </a:endParaRPr>
          </a:p>
          <a:p>
            <a:pPr>
              <a:lnSpc>
                <a:spcPct val="100000"/>
              </a:lnSpc>
            </a:pPr>
            <a:r>
              <a:rPr b="0" lang="pl-PL" sz="1100" spc="-1" strike="noStrike">
                <a:latin typeface="Arial"/>
              </a:rPr>
              <a:t>Wyniki obliczeń serwera są prezentowane w przeglądarce klienta w postaci strony internetowej.</a:t>
            </a:r>
            <a:endParaRPr b="0" lang="pl-PL" sz="1100" spc="-1" strike="noStrike">
              <a:latin typeface="Arial"/>
            </a:endParaRPr>
          </a:p>
        </p:txBody>
      </p:sp>
    </p:spTree>
  </p:cSld>
</p:notes>
</file>

<file path=ppt/notesSlides/notesSlide1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3" name="PlaceHolder 1"/>
          <p:cNvSpPr>
            <a:spLocks noGrp="1"/>
          </p:cNvSpPr>
          <p:nvPr>
            <p:ph type="sldImg"/>
          </p:nvPr>
        </p:nvSpPr>
        <p:spPr>
          <a:xfrm>
            <a:off x="381240" y="685800"/>
            <a:ext cx="6095520" cy="3428640"/>
          </a:xfrm>
          <a:prstGeom prst="rect">
            <a:avLst/>
          </a:prstGeom>
        </p:spPr>
      </p:sp>
      <p:sp>
        <p:nvSpPr>
          <p:cNvPr id="434" name="PlaceHolder 2"/>
          <p:cNvSpPr>
            <a:spLocks noGrp="1"/>
          </p:cNvSpPr>
          <p:nvPr>
            <p:ph type="body"/>
          </p:nvPr>
        </p:nvSpPr>
        <p:spPr>
          <a:xfrm>
            <a:off x="685800" y="4343400"/>
            <a:ext cx="5486040" cy="4114440"/>
          </a:xfrm>
          <a:prstGeom prst="rect">
            <a:avLst/>
          </a:prstGeom>
        </p:spPr>
        <p:txBody>
          <a:bodyPr tIns="91440" bIns="91440">
            <a:noAutofit/>
          </a:bodyPr>
          <a:p>
            <a:pPr>
              <a:lnSpc>
                <a:spcPct val="100000"/>
              </a:lnSpc>
            </a:pPr>
            <a:r>
              <a:rPr b="0" lang="pl-PL" sz="1100" spc="-1" strike="noStrike">
                <a:latin typeface="Arial"/>
              </a:rPr>
              <a:t>Na początku przejdźmy do serwera aplikacji.</a:t>
            </a:r>
            <a:endParaRPr b="0" lang="pl-PL" sz="1100" spc="-1" strike="noStrike">
              <a:latin typeface="Arial"/>
            </a:endParaRPr>
          </a:p>
          <a:p>
            <a:pPr>
              <a:lnSpc>
                <a:spcPct val="100000"/>
              </a:lnSpc>
            </a:pPr>
            <a:r>
              <a:rPr b="0" lang="pl-PL" sz="1100" spc="-1" strike="noStrike">
                <a:latin typeface="Arial"/>
              </a:rPr>
              <a:t>Serwer stworzonego przeze mnie rozwiązania zbudowany jest z napisanego w języku Python, frameworka Django.</a:t>
            </a:r>
            <a:endParaRPr b="0" lang="pl-PL" sz="1100" spc="-1" strike="noStrike">
              <a:latin typeface="Arial"/>
            </a:endParaRPr>
          </a:p>
          <a:p>
            <a:pPr>
              <a:lnSpc>
                <a:spcPct val="100000"/>
              </a:lnSpc>
            </a:pPr>
            <a:r>
              <a:rPr b="0" lang="pl-PL" sz="1100" spc="-1" strike="noStrike">
                <a:latin typeface="Arial"/>
              </a:rPr>
              <a:t>Wszystkie dane na których operuje serwis przechowywane są w bazie danych SQLite.</a:t>
            </a:r>
            <a:endParaRPr b="0" lang="pl-PL" sz="1100" spc="-1" strike="noStrike">
              <a:latin typeface="Arial"/>
            </a:endParaRPr>
          </a:p>
        </p:txBody>
      </p:sp>
    </p:spTree>
  </p:cSld>
</p:notes>
</file>

<file path=ppt/notesSlides/notesSlide1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5" name="PlaceHolder 1"/>
          <p:cNvSpPr>
            <a:spLocks noGrp="1"/>
          </p:cNvSpPr>
          <p:nvPr>
            <p:ph type="sldImg"/>
          </p:nvPr>
        </p:nvSpPr>
        <p:spPr>
          <a:xfrm>
            <a:off x="381240" y="685800"/>
            <a:ext cx="6095520" cy="3428640"/>
          </a:xfrm>
          <a:prstGeom prst="rect">
            <a:avLst/>
          </a:prstGeom>
        </p:spPr>
      </p:sp>
      <p:sp>
        <p:nvSpPr>
          <p:cNvPr id="436" name="PlaceHolder 2"/>
          <p:cNvSpPr>
            <a:spLocks noGrp="1"/>
          </p:cNvSpPr>
          <p:nvPr>
            <p:ph type="body"/>
          </p:nvPr>
        </p:nvSpPr>
        <p:spPr>
          <a:xfrm>
            <a:off x="685800" y="4343400"/>
            <a:ext cx="5486040" cy="4114440"/>
          </a:xfrm>
          <a:prstGeom prst="rect">
            <a:avLst/>
          </a:prstGeom>
        </p:spPr>
        <p:txBody>
          <a:bodyPr tIns="91440" bIns="91440">
            <a:noAutofit/>
          </a:bodyPr>
          <a:p>
            <a:pPr>
              <a:lnSpc>
                <a:spcPct val="100000"/>
              </a:lnSpc>
            </a:pPr>
            <a:r>
              <a:rPr b="0" lang="pl-PL" sz="1100" spc="-1" strike="noStrike">
                <a:latin typeface="Arial"/>
              </a:rPr>
              <a:t>SQLite to lekki i przenośny system zarządzania bazą danych który niewiele różni się funkcjonalności od innych, bardziej znanych </a:t>
            </a:r>
            <a:r>
              <a:rPr b="0" lang="pl-PL" sz="1100" spc="-1" strike="noStrike">
                <a:latin typeface="Arial"/>
              </a:rPr>
              <a:t>systemów tego typu.</a:t>
            </a:r>
            <a:endParaRPr b="0" lang="pl-PL" sz="1100" spc="-1" strike="noStrike">
              <a:latin typeface="Arial"/>
            </a:endParaRPr>
          </a:p>
          <a:p>
            <a:pPr>
              <a:lnSpc>
                <a:spcPct val="100000"/>
              </a:lnSpc>
            </a:pPr>
            <a:r>
              <a:rPr b="0" lang="pl-PL" sz="1100" spc="-1" strike="noStrike">
                <a:latin typeface="Arial"/>
              </a:rPr>
              <a:t>System można łączyć z dowolną aplikacją w prostu sposób wykorzystując do tego minimalistyczne interfejsy</a:t>
            </a:r>
            <a:endParaRPr b="0" lang="pl-PL" sz="1100" spc="-1" strike="noStrike">
              <a:latin typeface="Arial"/>
            </a:endParaRPr>
          </a:p>
          <a:p>
            <a:pPr>
              <a:lnSpc>
                <a:spcPct val="100000"/>
              </a:lnSpc>
            </a:pPr>
            <a:r>
              <a:rPr b="0" lang="pl-PL" sz="1100" spc="-1" strike="noStrike">
                <a:latin typeface="Arial"/>
              </a:rPr>
              <a:t>SQlite jest wieloplatformowy co oznacza że można wykorzystać go aplikacjach mobilnych czy serwerach z dowolnym systemem </a:t>
            </a:r>
            <a:r>
              <a:rPr b="0" lang="pl-PL" sz="1100" spc="-1" strike="noStrike">
                <a:latin typeface="Arial"/>
              </a:rPr>
              <a:t>operacyjnym.</a:t>
            </a:r>
            <a:endParaRPr b="0" lang="pl-PL" sz="1100" spc="-1" strike="noStrike">
              <a:latin typeface="Arial"/>
            </a:endParaRPr>
          </a:p>
          <a:p>
            <a:pPr>
              <a:lnSpc>
                <a:spcPct val="100000"/>
              </a:lnSpc>
            </a:pPr>
            <a:r>
              <a:rPr b="0" lang="pl-PL" sz="1100" spc="-1" strike="noStrike">
                <a:latin typeface="Arial"/>
              </a:rPr>
              <a:t>Zarówno dużą zaletą korzystania z tego systemu zarządzania bazą danych jest prosta konfiguracja. nie wymagająca żadnych </a:t>
            </a:r>
            <a:r>
              <a:rPr b="0" lang="pl-PL" sz="1100" spc="-1" strike="noStrike">
                <a:latin typeface="Arial"/>
              </a:rPr>
              <a:t>skomplikowanych działań oraz dodatkowych bibliotek.</a:t>
            </a:r>
            <a:endParaRPr b="0" lang="pl-PL" sz="1100" spc="-1" strike="noStrike">
              <a:latin typeface="Arial"/>
            </a:endParaRPr>
          </a:p>
        </p:txBody>
      </p:sp>
    </p:spTree>
  </p:cSld>
</p:notes>
</file>

<file path=ppt/notesSlides/notesSlide1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7" name="PlaceHolder 1"/>
          <p:cNvSpPr>
            <a:spLocks noGrp="1"/>
          </p:cNvSpPr>
          <p:nvPr>
            <p:ph type="sldImg"/>
          </p:nvPr>
        </p:nvSpPr>
        <p:spPr>
          <a:xfrm>
            <a:off x="381240" y="685800"/>
            <a:ext cx="6095520" cy="3428640"/>
          </a:xfrm>
          <a:prstGeom prst="rect">
            <a:avLst/>
          </a:prstGeom>
        </p:spPr>
      </p:sp>
      <p:sp>
        <p:nvSpPr>
          <p:cNvPr id="438" name="PlaceHolder 2"/>
          <p:cNvSpPr>
            <a:spLocks noGrp="1"/>
          </p:cNvSpPr>
          <p:nvPr>
            <p:ph type="body"/>
          </p:nvPr>
        </p:nvSpPr>
        <p:spPr>
          <a:xfrm>
            <a:off x="685800" y="4343400"/>
            <a:ext cx="5486040" cy="4114440"/>
          </a:xfrm>
          <a:prstGeom prst="rect">
            <a:avLst/>
          </a:prstGeom>
        </p:spPr>
        <p:txBody>
          <a:bodyPr tIns="91440" bIns="91440">
            <a:noAutofit/>
          </a:bodyPr>
          <a:p>
            <a:pPr>
              <a:lnSpc>
                <a:spcPct val="100000"/>
              </a:lnSpc>
            </a:pPr>
            <a:r>
              <a:rPr b="0" lang="pl-PL" sz="1100" spc="-1" strike="noStrike">
                <a:latin typeface="Arial"/>
              </a:rPr>
              <a:t>Django to najpopularniejsza biblioteka służąca do tworzenia sieciowych aplikacji, jest ona całkowicie napisana w języku Python.</a:t>
            </a:r>
            <a:endParaRPr b="0" lang="pl-PL" sz="1100" spc="-1" strike="noStrike">
              <a:latin typeface="Arial"/>
            </a:endParaRPr>
          </a:p>
          <a:p>
            <a:pPr>
              <a:lnSpc>
                <a:spcPct val="100000"/>
              </a:lnSpc>
            </a:pPr>
            <a:r>
              <a:rPr b="0" lang="pl-PL" sz="1100" spc="-1" strike="noStrike">
                <a:latin typeface="Arial"/>
              </a:rPr>
              <a:t>Główna zaletą która jest również przewagą nad innymi tego typu bibliotekami innych języków jest skalowalność. Wiele firm jak na przykład instagram czy netflix wykorzystuje ten framework właśnie z uwagi na możliwości jakie Django daje przy skalowaniu aplikacji przy rosnącej w szybkim tempie liczbie użytkowników oraz wydajność jaką prezentuje się przy dużej liczbie jednocześnie korzystających użytkowników.</a:t>
            </a:r>
            <a:endParaRPr b="0" lang="pl-PL" sz="1100" spc="-1" strike="noStrike">
              <a:latin typeface="Arial"/>
            </a:endParaRPr>
          </a:p>
          <a:p>
            <a:pPr>
              <a:lnSpc>
                <a:spcPct val="100000"/>
              </a:lnSpc>
            </a:pPr>
            <a:r>
              <a:rPr b="0" lang="pl-PL" sz="1100" spc="-1" strike="noStrike">
                <a:latin typeface="Arial"/>
              </a:rPr>
              <a:t>Głównymi zaletami Django jest to iż posiada on wiele wbudowanych funkcjonalności takich jak gotowy panel administracyjny czy gotowe systemu zabezpieczenia przed kradzieżą kont oraz innymi złośliwymi atakami.</a:t>
            </a:r>
            <a:endParaRPr b="0" lang="pl-PL" sz="1100" spc="-1" strike="noStrike">
              <a:latin typeface="Arial"/>
            </a:endParaRPr>
          </a:p>
          <a:p>
            <a:pPr>
              <a:lnSpc>
                <a:spcPct val="100000"/>
              </a:lnSpc>
            </a:pPr>
            <a:r>
              <a:rPr b="0" lang="pl-PL" sz="1100" spc="-1" strike="noStrike">
                <a:latin typeface="Arial"/>
              </a:rPr>
              <a:t>Korzystając z tej biblioteki można w prosty sposób modyfikować logikę aplikacji, logikę biznesową wygląd aplikacji lub bazę danych bez obawy że będzie miała ona znaczący wpływ na inną sferę działania systemu.</a:t>
            </a:r>
            <a:endParaRPr b="0" lang="pl-PL" sz="1100" spc="-1" strike="noStrike">
              <a:latin typeface="Arial"/>
            </a:endParaRPr>
          </a:p>
          <a:p>
            <a:pPr>
              <a:lnSpc>
                <a:spcPct val="100000"/>
              </a:lnSpc>
            </a:pPr>
            <a:r>
              <a:rPr b="0" lang="pl-PL" sz="1100" spc="-1" strike="noStrike">
                <a:latin typeface="Arial"/>
              </a:rPr>
              <a:t>Django posiada wbudowaną funkcjonalność ORM ( mapowanie obiektowo relacyjne )  co oznacza iż modele tworzone w aplikacji będą automatycznie odwzorowywane w bazie danych bez konieczności instalowania dodatkowych bibliotek.</a:t>
            </a:r>
            <a:endParaRPr b="0" lang="pl-PL" sz="1100" spc="-1" strike="noStrike">
              <a:latin typeface="Arial"/>
            </a:endParaRPr>
          </a:p>
          <a:p>
            <a:pPr>
              <a:lnSpc>
                <a:spcPct val="100000"/>
              </a:lnSpc>
            </a:pPr>
            <a:endParaRPr b="0" lang="pl-PL" sz="1100" spc="-1" strike="noStrike">
              <a:latin typeface="Arial"/>
            </a:endParaRPr>
          </a:p>
        </p:txBody>
      </p:sp>
    </p:spTree>
  </p:cSld>
</p:notes>
</file>

<file path=ppt/notesSlides/notesSlide1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9" name="PlaceHolder 1"/>
          <p:cNvSpPr>
            <a:spLocks noGrp="1"/>
          </p:cNvSpPr>
          <p:nvPr>
            <p:ph type="sldImg"/>
          </p:nvPr>
        </p:nvSpPr>
        <p:spPr>
          <a:xfrm>
            <a:off x="381240" y="685800"/>
            <a:ext cx="6095520" cy="3428640"/>
          </a:xfrm>
          <a:prstGeom prst="rect">
            <a:avLst/>
          </a:prstGeom>
        </p:spPr>
      </p:sp>
      <p:sp>
        <p:nvSpPr>
          <p:cNvPr id="440" name="PlaceHolder 2"/>
          <p:cNvSpPr>
            <a:spLocks noGrp="1"/>
          </p:cNvSpPr>
          <p:nvPr>
            <p:ph type="body"/>
          </p:nvPr>
        </p:nvSpPr>
        <p:spPr>
          <a:xfrm>
            <a:off x="685800" y="4343400"/>
            <a:ext cx="5486040" cy="4114440"/>
          </a:xfrm>
          <a:prstGeom prst="rect">
            <a:avLst/>
          </a:prstGeom>
        </p:spPr>
        <p:txBody>
          <a:bodyPr tIns="91440" bIns="91440">
            <a:noAutofit/>
          </a:bodyPr>
          <a:p>
            <a:pPr>
              <a:lnSpc>
                <a:spcPct val="171000"/>
              </a:lnSpc>
            </a:pPr>
            <a:r>
              <a:rPr b="0" lang="pl-PL" sz="1200" spc="-1" strike="noStrike">
                <a:latin typeface="Roboto"/>
                <a:ea typeface="Roboto"/>
              </a:rPr>
              <a:t>Serwer aplikacji na którym działa Django zbudowany jest na podstawie struktury MVT: Model,View Template, co w tłumaczeniu na polski daje Modele, Widoki oraz Szablony</a:t>
            </a:r>
            <a:br/>
            <a:r>
              <a:rPr b="0" lang="pl-PL" sz="1200" spc="-1" strike="noStrike">
                <a:latin typeface="Roboto"/>
                <a:ea typeface="Roboto"/>
              </a:rPr>
              <a:t>MVT różni nieco się od architektury MVC, lecz działanie obydwu architektur jest w dużej mierze zbliżone.</a:t>
            </a:r>
            <a:endParaRPr b="0" lang="pl-PL" sz="1200" spc="-1" strike="noStrike">
              <a:latin typeface="Arial"/>
            </a:endParaRPr>
          </a:p>
          <a:p>
            <a:pPr>
              <a:lnSpc>
                <a:spcPct val="171000"/>
              </a:lnSpc>
              <a:spcBef>
                <a:spcPts val="799"/>
              </a:spcBef>
            </a:pPr>
            <a:r>
              <a:rPr b="0" lang="pl-PL" sz="1200" spc="-1" strike="noStrike">
                <a:latin typeface="Roboto"/>
                <a:ea typeface="Roboto"/>
              </a:rPr>
              <a:t>W architekturze MVT wyróżnia się 3 części:</a:t>
            </a:r>
            <a:endParaRPr b="0" lang="pl-PL" sz="1200" spc="-1" strike="noStrike">
              <a:latin typeface="Arial"/>
            </a:endParaRPr>
          </a:p>
          <a:p>
            <a:pPr marL="457200" indent="-304560">
              <a:lnSpc>
                <a:spcPct val="171000"/>
              </a:lnSpc>
              <a:spcBef>
                <a:spcPts val="799"/>
              </a:spcBef>
              <a:buClr>
                <a:srgbClr val="000000"/>
              </a:buClr>
              <a:buFont typeface="Roboto"/>
              <a:buChar char="-"/>
            </a:pPr>
            <a:r>
              <a:rPr b="1" lang="pl-PL" sz="1200" spc="-1" strike="noStrike">
                <a:latin typeface="Roboto"/>
                <a:ea typeface="Roboto"/>
              </a:rPr>
              <a:t>Modele -</a:t>
            </a:r>
            <a:r>
              <a:rPr b="0" lang="pl-PL" sz="1200" spc="-1" strike="noStrike">
                <a:latin typeface="Roboto"/>
                <a:ea typeface="Roboto"/>
              </a:rPr>
              <a:t> jest to logiczna struktura danych na których bazuje cała aplikacja, dane zawarte w modelach są odwzorowywane w bazie danych.</a:t>
            </a:r>
            <a:endParaRPr b="0" lang="pl-PL" sz="1200" spc="-1" strike="noStrike">
              <a:latin typeface="Arial"/>
            </a:endParaRPr>
          </a:p>
          <a:p>
            <a:pPr marL="457200" indent="-304560">
              <a:lnSpc>
                <a:spcPct val="171000"/>
              </a:lnSpc>
              <a:buClr>
                <a:srgbClr val="000000"/>
              </a:buClr>
              <a:buFont typeface="Roboto"/>
              <a:buChar char="-"/>
            </a:pPr>
            <a:r>
              <a:rPr b="1" lang="pl-PL" sz="1200" spc="-1" strike="noStrike">
                <a:latin typeface="Roboto"/>
                <a:ea typeface="Roboto"/>
              </a:rPr>
              <a:t>Widoki - </a:t>
            </a:r>
            <a:r>
              <a:rPr b="0" lang="pl-PL" sz="1200" spc="-1" strike="noStrike">
                <a:latin typeface="Roboto"/>
                <a:ea typeface="Roboto"/>
              </a:rPr>
              <a:t>widoki to interfejs użytkownika. W tej części opisywane są akcje jakie rozgrywają się na stronie internetowej podczas gdy jest ona renderowana.</a:t>
            </a:r>
            <a:endParaRPr b="0" lang="pl-PL" sz="1200" spc="-1" strike="noStrike">
              <a:latin typeface="Arial"/>
            </a:endParaRPr>
          </a:p>
          <a:p>
            <a:pPr marL="457200" indent="-304560">
              <a:lnSpc>
                <a:spcPct val="171000"/>
              </a:lnSpc>
              <a:buClr>
                <a:srgbClr val="000000"/>
              </a:buClr>
              <a:buFont typeface="Roboto"/>
              <a:buChar char="-"/>
            </a:pPr>
            <a:r>
              <a:rPr b="1" lang="pl-PL" sz="1200" spc="-1" strike="noStrike">
                <a:latin typeface="Roboto"/>
                <a:ea typeface="Roboto"/>
              </a:rPr>
              <a:t>Szablony - </a:t>
            </a:r>
            <a:r>
              <a:rPr b="0" lang="pl-PL" sz="1200" spc="-1" strike="noStrike">
                <a:latin typeface="Roboto"/>
                <a:ea typeface="Roboto"/>
              </a:rPr>
              <a:t>szablony składają się ze statycznych części przeznaczonych do prezentowania w plikach HTML. Odpowiedzialne są za prezentację użytkownikowi danych otrzymanych z widoków.</a:t>
            </a:r>
            <a:endParaRPr b="0" lang="pl-PL" sz="1200" spc="-1" strike="noStrike">
              <a:latin typeface="Arial"/>
            </a:endParaRPr>
          </a:p>
          <a:p>
            <a:pPr>
              <a:lnSpc>
                <a:spcPct val="100000"/>
              </a:lnSpc>
              <a:spcBef>
                <a:spcPts val="799"/>
              </a:spcBef>
            </a:pPr>
            <a:endParaRPr b="0" lang="pl-PL" sz="1200" spc="-1" strike="noStrike">
              <a:latin typeface="Arial"/>
            </a:endParaRPr>
          </a:p>
        </p:txBody>
      </p:sp>
    </p:spTree>
  </p:cSld>
</p:notes>
</file>

<file path=ppt/notesSlides/notesSlide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5" name="PlaceHolder 1"/>
          <p:cNvSpPr>
            <a:spLocks noGrp="1"/>
          </p:cNvSpPr>
          <p:nvPr>
            <p:ph type="sldImg"/>
          </p:nvPr>
        </p:nvSpPr>
        <p:spPr>
          <a:xfrm>
            <a:off x="381240" y="685800"/>
            <a:ext cx="6095520" cy="3428640"/>
          </a:xfrm>
          <a:prstGeom prst="rect">
            <a:avLst/>
          </a:prstGeom>
        </p:spPr>
      </p:sp>
      <p:sp>
        <p:nvSpPr>
          <p:cNvPr id="406" name="PlaceHolder 2"/>
          <p:cNvSpPr>
            <a:spLocks noGrp="1"/>
          </p:cNvSpPr>
          <p:nvPr>
            <p:ph type="body"/>
          </p:nvPr>
        </p:nvSpPr>
        <p:spPr>
          <a:xfrm>
            <a:off x="685800" y="4343400"/>
            <a:ext cx="5486040" cy="4114440"/>
          </a:xfrm>
          <a:prstGeom prst="rect">
            <a:avLst/>
          </a:prstGeom>
        </p:spPr>
        <p:txBody>
          <a:bodyPr tIns="91440" bIns="91440">
            <a:noAutofit/>
          </a:bodyPr>
          <a:p>
            <a:pPr>
              <a:lnSpc>
                <a:spcPct val="100000"/>
              </a:lnSpc>
            </a:pPr>
            <a:r>
              <a:rPr b="0" lang="pl-PL" sz="1100" spc="-1" strike="noStrike">
                <a:latin typeface="Arial"/>
              </a:rPr>
              <a:t>Celem mojej pracy dyplomowej, pracy inżynierskiej,</a:t>
            </a:r>
            <a:endParaRPr b="0" lang="pl-PL" sz="1100" spc="-1" strike="noStrike">
              <a:latin typeface="Arial"/>
            </a:endParaRPr>
          </a:p>
          <a:p>
            <a:pPr>
              <a:lnSpc>
                <a:spcPct val="100000"/>
              </a:lnSpc>
            </a:pPr>
            <a:r>
              <a:rPr b="0" lang="pl-PL" sz="1100" spc="-1" strike="noStrike">
                <a:latin typeface="Arial"/>
              </a:rPr>
              <a:t>było opracowanie systemu wspomagającego proces przeprowadzki oraz jego implementacja</a:t>
            </a:r>
            <a:endParaRPr b="0" lang="pl-PL" sz="1100" spc="-1" strike="noStrike">
              <a:latin typeface="Arial"/>
            </a:endParaRPr>
          </a:p>
          <a:p>
            <a:pPr>
              <a:lnSpc>
                <a:spcPct val="100000"/>
              </a:lnSpc>
            </a:pPr>
            <a:r>
              <a:rPr b="0" lang="pl-PL" sz="1100" spc="-1" strike="noStrike">
                <a:latin typeface="Arial"/>
              </a:rPr>
              <a:t>w postaci aplikacji internetowej napisanej w języku Python oraz dostępnych narzędzi</a:t>
            </a:r>
            <a:endParaRPr b="0" lang="pl-PL" sz="1100" spc="-1" strike="noStrike">
              <a:latin typeface="Arial"/>
            </a:endParaRPr>
          </a:p>
          <a:p>
            <a:pPr>
              <a:lnSpc>
                <a:spcPct val="100000"/>
              </a:lnSpc>
            </a:pPr>
            <a:r>
              <a:rPr b="0" lang="pl-PL" sz="1100" spc="-1" strike="noStrike">
                <a:latin typeface="Arial"/>
              </a:rPr>
              <a:t>oraz wykonanie testów stworzonego rozwiązania.</a:t>
            </a:r>
            <a:endParaRPr b="0" lang="pl-PL" sz="1100" spc="-1" strike="noStrike">
              <a:latin typeface="Arial"/>
            </a:endParaRPr>
          </a:p>
        </p:txBody>
      </p:sp>
    </p:spTree>
  </p:cSld>
</p:notes>
</file>

<file path=ppt/notesSlides/notesSlide2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1" name="PlaceHolder 1"/>
          <p:cNvSpPr>
            <a:spLocks noGrp="1"/>
          </p:cNvSpPr>
          <p:nvPr>
            <p:ph type="sldImg"/>
          </p:nvPr>
        </p:nvSpPr>
        <p:spPr>
          <a:xfrm>
            <a:off x="381240" y="685800"/>
            <a:ext cx="6095520" cy="3428640"/>
          </a:xfrm>
          <a:prstGeom prst="rect">
            <a:avLst/>
          </a:prstGeom>
        </p:spPr>
      </p:sp>
      <p:sp>
        <p:nvSpPr>
          <p:cNvPr id="442" name="PlaceHolder 2"/>
          <p:cNvSpPr>
            <a:spLocks noGrp="1"/>
          </p:cNvSpPr>
          <p:nvPr>
            <p:ph type="body"/>
          </p:nvPr>
        </p:nvSpPr>
        <p:spPr>
          <a:xfrm>
            <a:off x="685800" y="4343400"/>
            <a:ext cx="5486040" cy="4114440"/>
          </a:xfrm>
          <a:prstGeom prst="rect">
            <a:avLst/>
          </a:prstGeom>
        </p:spPr>
        <p:txBody>
          <a:bodyPr tIns="91440" bIns="91440">
            <a:noAutofit/>
          </a:bodyPr>
          <a:p>
            <a:pPr>
              <a:lnSpc>
                <a:spcPct val="100000"/>
              </a:lnSpc>
            </a:pPr>
            <a:r>
              <a:rPr b="0" lang="pl-PL" sz="1100" spc="-1" strike="noStrike">
                <a:latin typeface="Arial"/>
              </a:rPr>
              <a:t>W tworzonym przeze mnie systemie znajdują się 4 modele.</a:t>
            </a:r>
            <a:endParaRPr b="0" lang="pl-PL" sz="1100" spc="-1" strike="noStrike">
              <a:latin typeface="Arial"/>
            </a:endParaRPr>
          </a:p>
          <a:p>
            <a:pPr>
              <a:lnSpc>
                <a:spcPct val="100000"/>
              </a:lnSpc>
            </a:pPr>
            <a:r>
              <a:rPr b="0" lang="pl-PL" sz="1100" spc="-1" strike="noStrike">
                <a:latin typeface="Arial"/>
              </a:rPr>
              <a:t>Trzy z nich  Advert(Ogłoszenie), User(Użytkownik) oraz Company(Firma) reprezentują 3 podstawowe obiekty na których będą wykonywane operacje w systemie.</a:t>
            </a:r>
            <a:endParaRPr b="0" lang="pl-PL" sz="1100" spc="-1" strike="noStrike">
              <a:latin typeface="Arial"/>
            </a:endParaRPr>
          </a:p>
          <a:p>
            <a:pPr>
              <a:lnSpc>
                <a:spcPct val="100000"/>
              </a:lnSpc>
            </a:pPr>
            <a:r>
              <a:rPr b="0" lang="pl-PL" sz="1100" spc="-1" strike="noStrike">
                <a:latin typeface="Arial"/>
              </a:rPr>
              <a:t>Natomiast czwarty, ostatni z nich GoogleMaps to model odpowiedzialny za integrację z usługami Google Maps, którego rolę w systemie przedstawię w dalszej części prezentacji.</a:t>
            </a:r>
            <a:endParaRPr b="0" lang="pl-PL" sz="1100" spc="-1" strike="noStrike">
              <a:latin typeface="Arial"/>
            </a:endParaRPr>
          </a:p>
        </p:txBody>
      </p:sp>
    </p:spTree>
  </p:cSld>
</p:notes>
</file>

<file path=ppt/notesSlides/notesSlide2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3" name="PlaceHolder 1"/>
          <p:cNvSpPr>
            <a:spLocks noGrp="1"/>
          </p:cNvSpPr>
          <p:nvPr>
            <p:ph type="sldImg"/>
          </p:nvPr>
        </p:nvSpPr>
        <p:spPr>
          <a:xfrm>
            <a:off x="381240" y="685800"/>
            <a:ext cx="6095520" cy="3428640"/>
          </a:xfrm>
          <a:prstGeom prst="rect">
            <a:avLst/>
          </a:prstGeom>
        </p:spPr>
      </p:sp>
      <p:sp>
        <p:nvSpPr>
          <p:cNvPr id="444" name="PlaceHolder 2"/>
          <p:cNvSpPr>
            <a:spLocks noGrp="1"/>
          </p:cNvSpPr>
          <p:nvPr>
            <p:ph type="body"/>
          </p:nvPr>
        </p:nvSpPr>
        <p:spPr>
          <a:xfrm>
            <a:off x="685800" y="4343400"/>
            <a:ext cx="5486040" cy="4114440"/>
          </a:xfrm>
          <a:prstGeom prst="rect">
            <a:avLst/>
          </a:prstGeom>
        </p:spPr>
        <p:txBody>
          <a:bodyPr tIns="91440" bIns="91440">
            <a:noAutofit/>
          </a:bodyPr>
          <a:p>
            <a:pPr>
              <a:lnSpc>
                <a:spcPct val="100000"/>
              </a:lnSpc>
            </a:pPr>
            <a:r>
              <a:rPr b="0" lang="pl-PL" sz="1100" spc="-1" strike="noStrike">
                <a:latin typeface="Arial"/>
              </a:rPr>
              <a:t>Czwarty model GoogleMaps zawiera kilka funkcji wykonywujących zapytania poprzez REST API, do usługi oferowanych przez Google Maps.</a:t>
            </a:r>
            <a:endParaRPr b="0" lang="pl-PL" sz="1100" spc="-1" strike="noStrike">
              <a:latin typeface="Arial"/>
            </a:endParaRPr>
          </a:p>
          <a:p>
            <a:pPr>
              <a:lnSpc>
                <a:spcPct val="100000"/>
              </a:lnSpc>
            </a:pPr>
            <a:r>
              <a:rPr b="0" lang="pl-PL" sz="1100" spc="-1" strike="noStrike">
                <a:latin typeface="Arial"/>
              </a:rPr>
              <a:t>Skoro mowa o komunikacji z Goolge Maps poprzez REST API, to co to takiego?</a:t>
            </a:r>
            <a:endParaRPr b="0" lang="pl-PL" sz="1100" spc="-1" strike="noStrike">
              <a:latin typeface="Arial"/>
            </a:endParaRPr>
          </a:p>
          <a:p>
            <a:pPr>
              <a:lnSpc>
                <a:spcPct val="100000"/>
              </a:lnSpc>
            </a:pPr>
            <a:endParaRPr b="0" lang="pl-PL" sz="1100" spc="-1" strike="noStrike">
              <a:latin typeface="Arial"/>
            </a:endParaRPr>
          </a:p>
          <a:p>
            <a:pPr>
              <a:lnSpc>
                <a:spcPct val="100000"/>
              </a:lnSpc>
            </a:pPr>
            <a:endParaRPr b="0" lang="pl-PL" sz="1100" spc="-1" strike="noStrike">
              <a:latin typeface="Arial"/>
            </a:endParaRPr>
          </a:p>
          <a:p>
            <a:pPr>
              <a:lnSpc>
                <a:spcPct val="100000"/>
              </a:lnSpc>
            </a:pPr>
            <a:endParaRPr b="0" lang="pl-PL" sz="1100" spc="-1" strike="noStrike">
              <a:latin typeface="Arial"/>
            </a:endParaRPr>
          </a:p>
        </p:txBody>
      </p:sp>
    </p:spTree>
  </p:cSld>
</p:notes>
</file>

<file path=ppt/notesSlides/notesSlide2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5" name="PlaceHolder 1"/>
          <p:cNvSpPr>
            <a:spLocks noGrp="1"/>
          </p:cNvSpPr>
          <p:nvPr>
            <p:ph type="sldImg"/>
          </p:nvPr>
        </p:nvSpPr>
        <p:spPr>
          <a:xfrm>
            <a:off x="381240" y="685800"/>
            <a:ext cx="6095520" cy="3428640"/>
          </a:xfrm>
          <a:prstGeom prst="rect">
            <a:avLst/>
          </a:prstGeom>
        </p:spPr>
      </p:sp>
      <p:sp>
        <p:nvSpPr>
          <p:cNvPr id="446" name="PlaceHolder 2"/>
          <p:cNvSpPr>
            <a:spLocks noGrp="1"/>
          </p:cNvSpPr>
          <p:nvPr>
            <p:ph type="body"/>
          </p:nvPr>
        </p:nvSpPr>
        <p:spPr>
          <a:xfrm>
            <a:off x="685800" y="4343400"/>
            <a:ext cx="5486040" cy="4114440"/>
          </a:xfrm>
          <a:prstGeom prst="rect">
            <a:avLst/>
          </a:prstGeom>
        </p:spPr>
        <p:txBody>
          <a:bodyPr tIns="91440" bIns="91440">
            <a:noAutofit/>
          </a:bodyPr>
          <a:p>
            <a:pPr>
              <a:lnSpc>
                <a:spcPct val="115000"/>
              </a:lnSpc>
            </a:pPr>
            <a:r>
              <a:rPr b="0" lang="pl-PL" sz="1800" spc="-1" strike="noStrike">
                <a:latin typeface="Average"/>
                <a:ea typeface="Average"/>
              </a:rPr>
              <a:t>Czyli API są to reguły określające jak użytkownik może uzyskać dostęp do zasobów, jakie to są zasoby, w jaki sposób może je uzyskać (POST, GET, PUT oraz DELETE) oraz w jakiej postaci je otrzymuje. (json, xml, html, text)</a:t>
            </a:r>
            <a:endParaRPr b="0" lang="pl-PL" sz="1800" spc="-1" strike="noStrike">
              <a:latin typeface="Arial"/>
            </a:endParaRPr>
          </a:p>
          <a:p>
            <a:pPr>
              <a:lnSpc>
                <a:spcPct val="115000"/>
              </a:lnSpc>
              <a:spcBef>
                <a:spcPts val="1599"/>
              </a:spcBef>
              <a:spcAft>
                <a:spcPts val="1599"/>
              </a:spcAft>
            </a:pPr>
            <a:r>
              <a:rPr b="0" lang="pl-PL" sz="1800" spc="-1" strike="noStrike">
                <a:latin typeface="Average"/>
                <a:ea typeface="Average"/>
              </a:rPr>
              <a:t> </a:t>
            </a:r>
            <a:r>
              <a:rPr b="0" lang="pl-PL" sz="1800" spc="-1" strike="noStrike">
                <a:latin typeface="Average"/>
                <a:ea typeface="Average"/>
              </a:rPr>
              <a:t>Natomiast REST to styl architektury definiujący jak zbudowane będzie to API. </a:t>
            </a:r>
            <a:endParaRPr b="0" lang="pl-PL" sz="1800" spc="-1" strike="noStrike">
              <a:latin typeface="Arial"/>
            </a:endParaRPr>
          </a:p>
        </p:txBody>
      </p:sp>
    </p:spTree>
  </p:cSld>
</p:notes>
</file>

<file path=ppt/notesSlides/notesSlide2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7" name="PlaceHolder 1"/>
          <p:cNvSpPr>
            <a:spLocks noGrp="1"/>
          </p:cNvSpPr>
          <p:nvPr>
            <p:ph type="sldImg"/>
          </p:nvPr>
        </p:nvSpPr>
        <p:spPr>
          <a:xfrm>
            <a:off x="381240" y="685800"/>
            <a:ext cx="6095520" cy="3428640"/>
          </a:xfrm>
          <a:prstGeom prst="rect">
            <a:avLst/>
          </a:prstGeom>
        </p:spPr>
      </p:sp>
      <p:sp>
        <p:nvSpPr>
          <p:cNvPr id="448" name="PlaceHolder 2"/>
          <p:cNvSpPr>
            <a:spLocks noGrp="1"/>
          </p:cNvSpPr>
          <p:nvPr>
            <p:ph type="body"/>
          </p:nvPr>
        </p:nvSpPr>
        <p:spPr>
          <a:xfrm>
            <a:off x="685800" y="4343400"/>
            <a:ext cx="5486040" cy="4114440"/>
          </a:xfrm>
          <a:prstGeom prst="rect">
            <a:avLst/>
          </a:prstGeom>
        </p:spPr>
        <p:txBody>
          <a:bodyPr tIns="91440" bIns="91440">
            <a:noAutofit/>
          </a:bodyPr>
          <a:p>
            <a:pPr>
              <a:lnSpc>
                <a:spcPct val="100000"/>
              </a:lnSpc>
            </a:pPr>
            <a:r>
              <a:rPr b="0" lang="pl-PL" sz="1100" spc="-1" strike="noStrike">
                <a:latin typeface="Arial"/>
              </a:rPr>
              <a:t>W tworzonym systemie wykorzystałem dwie usługi oferowane przez API Goolge Maps. Geocoding API, oraz Places API</a:t>
            </a:r>
            <a:endParaRPr b="0" lang="pl-PL" sz="1100" spc="-1" strike="noStrike">
              <a:latin typeface="Arial"/>
            </a:endParaRPr>
          </a:p>
          <a:p>
            <a:pPr>
              <a:lnSpc>
                <a:spcPct val="100000"/>
              </a:lnSpc>
            </a:pPr>
            <a:r>
              <a:rPr b="0" lang="pl-PL" sz="1100" spc="-1" strike="noStrike">
                <a:latin typeface="Arial"/>
              </a:rPr>
              <a:t>Pierwsza usługa umożliwiła mi uzyskanie szerokości oraz długości geograficznej na podstawie podanego w formie tekstowej adresu</a:t>
            </a:r>
            <a:endParaRPr b="0" lang="pl-PL" sz="1100" spc="-1" strike="noStrike">
              <a:latin typeface="Arial"/>
            </a:endParaRPr>
          </a:p>
          <a:p>
            <a:pPr>
              <a:lnSpc>
                <a:spcPct val="100000"/>
              </a:lnSpc>
            </a:pPr>
            <a:r>
              <a:rPr b="0" lang="pl-PL" sz="1100" spc="-1" strike="noStrike">
                <a:latin typeface="Arial"/>
              </a:rPr>
              <a:t>Natomiast druga, Places API ułatwiła mi znalezienie obiektów w podanej odległości od punktu geograficznego.</a:t>
            </a:r>
            <a:endParaRPr b="0" lang="pl-PL" sz="1100" spc="-1" strike="noStrike">
              <a:latin typeface="Arial"/>
            </a:endParaRPr>
          </a:p>
        </p:txBody>
      </p:sp>
    </p:spTree>
  </p:cSld>
</p:notes>
</file>

<file path=ppt/notesSlides/notesSlide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7" name="PlaceHolder 1"/>
          <p:cNvSpPr>
            <a:spLocks noGrp="1"/>
          </p:cNvSpPr>
          <p:nvPr>
            <p:ph type="sldImg"/>
          </p:nvPr>
        </p:nvSpPr>
        <p:spPr>
          <a:xfrm>
            <a:off x="381240" y="685800"/>
            <a:ext cx="6095520" cy="3428640"/>
          </a:xfrm>
          <a:prstGeom prst="rect">
            <a:avLst/>
          </a:prstGeom>
        </p:spPr>
      </p:sp>
      <p:sp>
        <p:nvSpPr>
          <p:cNvPr id="408" name="PlaceHolder 2"/>
          <p:cNvSpPr>
            <a:spLocks noGrp="1"/>
          </p:cNvSpPr>
          <p:nvPr>
            <p:ph type="body"/>
          </p:nvPr>
        </p:nvSpPr>
        <p:spPr>
          <a:xfrm>
            <a:off x="685800" y="4343400"/>
            <a:ext cx="5486040" cy="4114440"/>
          </a:xfrm>
          <a:prstGeom prst="rect">
            <a:avLst/>
          </a:prstGeom>
        </p:spPr>
        <p:txBody>
          <a:bodyPr tIns="91440" bIns="91440">
            <a:noAutofit/>
          </a:bodyPr>
          <a:p>
            <a:pPr>
              <a:lnSpc>
                <a:spcPct val="100000"/>
              </a:lnSpc>
            </a:pPr>
            <a:r>
              <a:rPr b="0" lang="pl-PL" sz="1100" spc="-1" strike="noStrike">
                <a:latin typeface="Arial"/>
              </a:rPr>
              <a:t>Do stworzenia wcześniej wspomnianego systemu wykorzystałem wiele bibliotek oraz narzędzi widniejących na ekranie.</a:t>
            </a:r>
            <a:endParaRPr b="0" lang="pl-PL" sz="1100" spc="-1" strike="noStrike">
              <a:latin typeface="Arial"/>
            </a:endParaRPr>
          </a:p>
          <a:p>
            <a:pPr>
              <a:lnSpc>
                <a:spcPct val="100000"/>
              </a:lnSpc>
            </a:pPr>
            <a:endParaRPr b="0" lang="pl-PL" sz="1100" spc="-1" strike="noStrike">
              <a:latin typeface="Arial"/>
            </a:endParaRPr>
          </a:p>
          <a:p>
            <a:pPr>
              <a:lnSpc>
                <a:spcPct val="100000"/>
              </a:lnSpc>
            </a:pPr>
            <a:r>
              <a:rPr b="0" lang="pl-PL" sz="1100" spc="-1" strike="noStrike">
                <a:latin typeface="Arial"/>
              </a:rPr>
              <a:t>Zarówno po stronie serwera, gdzie wykorzystałem Django, bibliotekę języka Python w celu stworzenia logiki aplikacji, integracji z systemami zewnętrznymi oraz innych funkcjonalności systemu.</a:t>
            </a:r>
            <a:endParaRPr b="0" lang="pl-PL" sz="1100" spc="-1" strike="noStrike">
              <a:latin typeface="Arial"/>
            </a:endParaRPr>
          </a:p>
          <a:p>
            <a:pPr>
              <a:lnSpc>
                <a:spcPct val="100000"/>
              </a:lnSpc>
            </a:pPr>
            <a:endParaRPr b="0" lang="pl-PL" sz="1100" spc="-1" strike="noStrike">
              <a:latin typeface="Arial"/>
            </a:endParaRPr>
          </a:p>
          <a:p>
            <a:pPr>
              <a:lnSpc>
                <a:spcPct val="100000"/>
              </a:lnSpc>
            </a:pPr>
            <a:r>
              <a:rPr b="0" lang="pl-PL" sz="1100" spc="-1" strike="noStrike">
                <a:latin typeface="Arial"/>
              </a:rPr>
              <a:t>Cały interfejs jest skonstruowany oraz prezentowany z wykorzystaniem biblioteki Bootstrap, która pozwala na tworzenie nowoczesnych i intuicyjnych interfejsów użytkownika.</a:t>
            </a:r>
            <a:endParaRPr b="0" lang="pl-PL" sz="1100" spc="-1" strike="noStrike">
              <a:latin typeface="Arial"/>
            </a:endParaRPr>
          </a:p>
          <a:p>
            <a:pPr>
              <a:lnSpc>
                <a:spcPct val="100000"/>
              </a:lnSpc>
            </a:pPr>
            <a:endParaRPr b="0" lang="pl-PL" sz="1100" spc="-1" strike="noStrike">
              <a:latin typeface="Arial"/>
            </a:endParaRPr>
          </a:p>
          <a:p>
            <a:pPr>
              <a:lnSpc>
                <a:spcPct val="100000"/>
              </a:lnSpc>
            </a:pPr>
            <a:r>
              <a:rPr b="0" lang="pl-PL" sz="1100" spc="-1" strike="noStrike">
                <a:latin typeface="Arial"/>
              </a:rPr>
              <a:t>Do wykonania części funkcjonalności wykorzystałem możliwości integracji z usługami oferowanymi przez Mapy Google.</a:t>
            </a:r>
            <a:endParaRPr b="0" lang="pl-PL" sz="1100" spc="-1" strike="noStrike">
              <a:latin typeface="Arial"/>
            </a:endParaRPr>
          </a:p>
          <a:p>
            <a:pPr>
              <a:lnSpc>
                <a:spcPct val="100000"/>
              </a:lnSpc>
            </a:pPr>
            <a:endParaRPr b="0" lang="pl-PL" sz="1100" spc="-1" strike="noStrike">
              <a:latin typeface="Arial"/>
            </a:endParaRPr>
          </a:p>
          <a:p>
            <a:pPr>
              <a:lnSpc>
                <a:spcPct val="100000"/>
              </a:lnSpc>
            </a:pPr>
            <a:r>
              <a:rPr b="0" lang="pl-PL" sz="1100" spc="-1" strike="noStrike">
                <a:latin typeface="Arial"/>
              </a:rPr>
              <a:t>Natomiast w celu przechowywania danych na których wykorzystałem system zarządzania bazą danych SQLite.</a:t>
            </a:r>
            <a:endParaRPr b="0" lang="pl-PL" sz="1100" spc="-1" strike="noStrike">
              <a:latin typeface="Arial"/>
            </a:endParaRPr>
          </a:p>
        </p:txBody>
      </p:sp>
    </p:spTree>
  </p:cSld>
</p:notes>
</file>

<file path=ppt/notesSlides/notesSlide3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9" name="PlaceHolder 1"/>
          <p:cNvSpPr>
            <a:spLocks noGrp="1"/>
          </p:cNvSpPr>
          <p:nvPr>
            <p:ph type="sldImg"/>
          </p:nvPr>
        </p:nvSpPr>
        <p:spPr>
          <a:xfrm>
            <a:off x="381240" y="685800"/>
            <a:ext cx="6095520" cy="3428640"/>
          </a:xfrm>
          <a:prstGeom prst="rect">
            <a:avLst/>
          </a:prstGeom>
        </p:spPr>
      </p:sp>
      <p:sp>
        <p:nvSpPr>
          <p:cNvPr id="450" name="PlaceHolder 2"/>
          <p:cNvSpPr>
            <a:spLocks noGrp="1"/>
          </p:cNvSpPr>
          <p:nvPr>
            <p:ph type="body"/>
          </p:nvPr>
        </p:nvSpPr>
        <p:spPr>
          <a:xfrm>
            <a:off x="685800" y="4343400"/>
            <a:ext cx="5486040" cy="4114440"/>
          </a:xfrm>
          <a:prstGeom prst="rect">
            <a:avLst/>
          </a:prstGeom>
        </p:spPr>
        <p:txBody>
          <a:bodyPr tIns="91440" bIns="91440">
            <a:noAutofit/>
          </a:bodyPr>
          <a:p>
            <a:pPr>
              <a:lnSpc>
                <a:spcPct val="100000"/>
              </a:lnSpc>
            </a:pPr>
            <a:r>
              <a:rPr b="0" lang="pl-PL" sz="1100" spc="-1" strike="noStrike">
                <a:latin typeface="Arial"/>
              </a:rPr>
              <a:t>Na tym prostym rysunku został przedstawiony sposób dwuetapowego wyszukiwania nieruchomości w moim systemie.</a:t>
            </a:r>
            <a:endParaRPr b="0" lang="pl-PL" sz="1100" spc="-1" strike="noStrike">
              <a:latin typeface="Arial"/>
            </a:endParaRPr>
          </a:p>
          <a:p>
            <a:pPr>
              <a:lnSpc>
                <a:spcPct val="100000"/>
              </a:lnSpc>
            </a:pPr>
            <a:r>
              <a:rPr b="0" lang="pl-PL" sz="1100" spc="-1" strike="noStrike">
                <a:latin typeface="Arial"/>
              </a:rPr>
              <a:t>Użytkownik podczas wyszukiwania mieszkań wprowadza parametry podstawowe takie jak cena, typ, miasto, umeblowanie czy metraż oraz filtry lokalizacyjne np. </a:t>
            </a:r>
            <a:r>
              <a:rPr b="1" lang="pl-PL" sz="1100" spc="-1" strike="noStrike">
                <a:latin typeface="Arial"/>
              </a:rPr>
              <a:t>UP.</a:t>
            </a:r>
            <a:endParaRPr b="0" lang="pl-PL" sz="1100" spc="-1" strike="noStrike">
              <a:latin typeface="Arial"/>
            </a:endParaRPr>
          </a:p>
          <a:p>
            <a:pPr>
              <a:lnSpc>
                <a:spcPct val="100000"/>
              </a:lnSpc>
            </a:pPr>
            <a:r>
              <a:rPr b="0" lang="pl-PL" sz="1100" spc="-1" strike="noStrike">
                <a:latin typeface="Arial"/>
              </a:rPr>
              <a:t>W pierwszym etapie, funkcja przeszukuje system oraz zwraca te ogłoszenia które spełniają kryteria podstawowe. Wyniki tej funkcji przekazywane są do etapu drugiego.</a:t>
            </a:r>
            <a:endParaRPr b="0" lang="pl-PL" sz="1100" spc="-1" strike="noStrike">
              <a:latin typeface="Arial"/>
            </a:endParaRPr>
          </a:p>
          <a:p>
            <a:pPr>
              <a:lnSpc>
                <a:spcPct val="100000"/>
              </a:lnSpc>
            </a:pPr>
            <a:r>
              <a:rPr b="0" lang="pl-PL" sz="1100" spc="-1" strike="noStrike">
                <a:latin typeface="Arial"/>
              </a:rPr>
              <a:t>W drugim etapie natomiast, funkcja wykorzystująca integrację z mapami google filtruje otrzymane ogłoszenia na podstawie filtrów lokalizacyjnych podanych przez użytkownika.</a:t>
            </a:r>
            <a:endParaRPr b="0" lang="pl-PL" sz="1100" spc="-1" strike="noStrike">
              <a:latin typeface="Arial"/>
            </a:endParaRPr>
          </a:p>
        </p:txBody>
      </p:sp>
    </p:spTree>
  </p:cSld>
</p:notes>
</file>

<file path=ppt/notesSlides/notesSlide3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1" name="PlaceHolder 1"/>
          <p:cNvSpPr>
            <a:spLocks noGrp="1"/>
          </p:cNvSpPr>
          <p:nvPr>
            <p:ph type="sldImg"/>
          </p:nvPr>
        </p:nvSpPr>
        <p:spPr>
          <a:xfrm>
            <a:off x="381240" y="685800"/>
            <a:ext cx="6095520" cy="3428640"/>
          </a:xfrm>
          <a:prstGeom prst="rect">
            <a:avLst/>
          </a:prstGeom>
        </p:spPr>
      </p:sp>
      <p:sp>
        <p:nvSpPr>
          <p:cNvPr id="452" name="PlaceHolder 2"/>
          <p:cNvSpPr>
            <a:spLocks noGrp="1"/>
          </p:cNvSpPr>
          <p:nvPr>
            <p:ph type="body"/>
          </p:nvPr>
        </p:nvSpPr>
        <p:spPr>
          <a:xfrm>
            <a:off x="685800" y="4343400"/>
            <a:ext cx="5486040" cy="4114440"/>
          </a:xfrm>
          <a:prstGeom prst="rect">
            <a:avLst/>
          </a:prstGeom>
        </p:spPr>
        <p:txBody>
          <a:bodyPr tIns="91440" bIns="91440">
            <a:noAutofit/>
          </a:bodyPr>
          <a:p>
            <a:pPr>
              <a:lnSpc>
                <a:spcPct val="100000"/>
              </a:lnSpc>
            </a:pPr>
            <a:r>
              <a:rPr b="0" lang="pl-PL" sz="1100" spc="-1" strike="noStrike">
                <a:latin typeface="Arial"/>
              </a:rPr>
              <a:t>Kolejną częścią architektury MVT są widoki</a:t>
            </a:r>
            <a:endParaRPr b="0" lang="pl-PL" sz="1100" spc="-1" strike="noStrike">
              <a:latin typeface="Arial"/>
            </a:endParaRPr>
          </a:p>
          <a:p>
            <a:pPr>
              <a:lnSpc>
                <a:spcPct val="100000"/>
              </a:lnSpc>
            </a:pPr>
            <a:r>
              <a:rPr b="0" lang="pl-PL" sz="1100" spc="-1" strike="noStrike">
                <a:latin typeface="Arial"/>
              </a:rPr>
              <a:t>Każdy z poprzednio wymienionych przeze mnie 3 podstawowych modeli posiada zestaw widoków.</a:t>
            </a:r>
            <a:endParaRPr b="0" lang="pl-PL" sz="1100" spc="-1" strike="noStrike">
              <a:latin typeface="Arial"/>
            </a:endParaRPr>
          </a:p>
          <a:p>
            <a:pPr>
              <a:lnSpc>
                <a:spcPct val="100000"/>
              </a:lnSpc>
            </a:pPr>
            <a:r>
              <a:rPr b="0" lang="pl-PL" sz="1100" spc="-1" strike="noStrike">
                <a:latin typeface="Arial"/>
              </a:rPr>
              <a:t>Widoki w systemie to skrypty zawierające funkcje manipulujące na danych obiektach opisanych w strukturze modeli.</a:t>
            </a:r>
            <a:endParaRPr b="0" lang="pl-PL" sz="1100" spc="-1" strike="noStrike">
              <a:latin typeface="Arial"/>
            </a:endParaRPr>
          </a:p>
          <a:p>
            <a:pPr>
              <a:lnSpc>
                <a:spcPct val="100000"/>
              </a:lnSpc>
            </a:pPr>
            <a:r>
              <a:rPr b="0" lang="pl-PL" sz="1100" spc="-1" strike="noStrike">
                <a:latin typeface="Arial"/>
              </a:rPr>
              <a:t>Na modelach można dokonywać takie operacje jak tworzenie nowych obiektów, pobieranie ich danych oraz ich aktualizacja czy usuwanie tych obiektów.</a:t>
            </a:r>
            <a:endParaRPr b="0" lang="pl-PL" sz="1100" spc="-1" strike="noStrike">
              <a:latin typeface="Arial"/>
            </a:endParaRPr>
          </a:p>
          <a:p>
            <a:pPr>
              <a:lnSpc>
                <a:spcPct val="100000"/>
              </a:lnSpc>
            </a:pPr>
            <a:r>
              <a:rPr b="0" lang="pl-PL" sz="1100" spc="-1" strike="noStrike">
                <a:latin typeface="Arial"/>
              </a:rPr>
              <a:t>Te cztery operacje noszą swoją powszechną nazwę w systemach informatycznych jako CRUD.</a:t>
            </a:r>
            <a:endParaRPr b="0" lang="pl-PL" sz="1100" spc="-1" strike="noStrike">
              <a:latin typeface="Arial"/>
            </a:endParaRPr>
          </a:p>
        </p:txBody>
      </p:sp>
    </p:spTree>
  </p:cSld>
</p:notes>
</file>

<file path=ppt/notesSlides/notesSlide3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3" name="PlaceHolder 1"/>
          <p:cNvSpPr>
            <a:spLocks noGrp="1"/>
          </p:cNvSpPr>
          <p:nvPr>
            <p:ph type="sldImg"/>
          </p:nvPr>
        </p:nvSpPr>
        <p:spPr>
          <a:xfrm>
            <a:off x="381240" y="685800"/>
            <a:ext cx="6095520" cy="3428640"/>
          </a:xfrm>
          <a:prstGeom prst="rect">
            <a:avLst/>
          </a:prstGeom>
        </p:spPr>
      </p:sp>
      <p:sp>
        <p:nvSpPr>
          <p:cNvPr id="454" name="PlaceHolder 2"/>
          <p:cNvSpPr>
            <a:spLocks noGrp="1"/>
          </p:cNvSpPr>
          <p:nvPr>
            <p:ph type="body"/>
          </p:nvPr>
        </p:nvSpPr>
        <p:spPr>
          <a:xfrm>
            <a:off x="685800" y="4343400"/>
            <a:ext cx="5486040" cy="4114440"/>
          </a:xfrm>
          <a:prstGeom prst="rect">
            <a:avLst/>
          </a:prstGeom>
        </p:spPr>
        <p:txBody>
          <a:bodyPr tIns="91440" bIns="91440">
            <a:noAutofit/>
          </a:bodyPr>
          <a:p>
            <a:pPr>
              <a:lnSpc>
                <a:spcPct val="100000"/>
              </a:lnSpc>
            </a:pPr>
            <a:r>
              <a:rPr b="0" lang="pl-PL" sz="1100" spc="-1" strike="noStrike">
                <a:latin typeface="Arial"/>
              </a:rPr>
              <a:t>CRUD - to jak przed chwilą wspominałem cztery podstawowe funkcje w aplikacjach korzystające z pamięci trwałej, czyli w przypadku tego systemu na obiektach modeli w bazie danych. </a:t>
            </a:r>
            <a:endParaRPr b="0" lang="pl-PL" sz="1100" spc="-1" strike="noStrike">
              <a:latin typeface="Arial"/>
            </a:endParaRPr>
          </a:p>
          <a:p>
            <a:pPr>
              <a:lnSpc>
                <a:spcPct val="100000"/>
              </a:lnSpc>
            </a:pPr>
            <a:r>
              <a:rPr b="0" lang="pl-PL" sz="1100" spc="-1" strike="noStrike">
                <a:latin typeface="Arial"/>
              </a:rPr>
              <a:t>CRUD to akronim od nazw tych funkcjonalności C-create-stwórz, R-retrieve-odczytaj, U-update-aktualizuj, D-delete-usuń.</a:t>
            </a:r>
            <a:endParaRPr b="0" lang="pl-PL" sz="1100" spc="-1" strike="noStrike">
              <a:latin typeface="Arial"/>
            </a:endParaRPr>
          </a:p>
          <a:p>
            <a:pPr>
              <a:lnSpc>
                <a:spcPct val="100000"/>
              </a:lnSpc>
            </a:pPr>
            <a:endParaRPr b="0" lang="pl-PL" sz="1100" spc="-1" strike="noStrike">
              <a:latin typeface="Arial"/>
            </a:endParaRPr>
          </a:p>
        </p:txBody>
      </p:sp>
    </p:spTree>
  </p:cSld>
</p:notes>
</file>

<file path=ppt/notesSlides/notesSlide3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5" name="PlaceHolder 1"/>
          <p:cNvSpPr>
            <a:spLocks noGrp="1"/>
          </p:cNvSpPr>
          <p:nvPr>
            <p:ph type="sldImg"/>
          </p:nvPr>
        </p:nvSpPr>
        <p:spPr>
          <a:xfrm>
            <a:off x="381240" y="685800"/>
            <a:ext cx="6095520" cy="3428640"/>
          </a:xfrm>
          <a:prstGeom prst="rect">
            <a:avLst/>
          </a:prstGeom>
        </p:spPr>
      </p:sp>
      <p:sp>
        <p:nvSpPr>
          <p:cNvPr id="456" name="PlaceHolder 2"/>
          <p:cNvSpPr>
            <a:spLocks noGrp="1"/>
          </p:cNvSpPr>
          <p:nvPr>
            <p:ph type="body"/>
          </p:nvPr>
        </p:nvSpPr>
        <p:spPr>
          <a:xfrm>
            <a:off x="685800" y="4343400"/>
            <a:ext cx="5486040" cy="4114440"/>
          </a:xfrm>
          <a:prstGeom prst="rect">
            <a:avLst/>
          </a:prstGeom>
        </p:spPr>
        <p:txBody>
          <a:bodyPr tIns="91440" bIns="91440">
            <a:noAutofit/>
          </a:bodyPr>
          <a:p>
            <a:pPr>
              <a:lnSpc>
                <a:spcPct val="100000"/>
              </a:lnSpc>
            </a:pPr>
            <a:r>
              <a:rPr b="0" lang="pl-PL" sz="1100" spc="-1" strike="noStrike">
                <a:latin typeface="Arial"/>
              </a:rPr>
              <a:t>Szablony to statyczne plik HTML które umożliwiają prezentację danych wytworzonych przez system w formie dynamicznych zmiennych otrzymanych z modułu widoków</a:t>
            </a:r>
            <a:endParaRPr b="0" lang="pl-PL" sz="1100" spc="-1" strike="noStrike">
              <a:latin typeface="Arial"/>
            </a:endParaRPr>
          </a:p>
          <a:p>
            <a:pPr>
              <a:lnSpc>
                <a:spcPct val="100000"/>
              </a:lnSpc>
            </a:pPr>
            <a:r>
              <a:rPr b="0" lang="pl-PL" sz="1100" spc="-1" strike="noStrike">
                <a:latin typeface="Arial"/>
              </a:rPr>
              <a:t>Właśnie w tej sposób, między dwoma klamrowymi nawiasami można w wyświetlanej stronie umieścić wynikowe dane na stronie internetowej wyświetlanej przez użytkownika.</a:t>
            </a:r>
            <a:endParaRPr b="0" lang="pl-PL" sz="1100" spc="-1" strike="noStrike">
              <a:latin typeface="Arial"/>
            </a:endParaRPr>
          </a:p>
        </p:txBody>
      </p:sp>
    </p:spTree>
  </p:cSld>
</p:notes>
</file>

<file path=ppt/notesSlides/notesSlide3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7" name="PlaceHolder 1"/>
          <p:cNvSpPr>
            <a:spLocks noGrp="1"/>
          </p:cNvSpPr>
          <p:nvPr>
            <p:ph type="sldImg"/>
          </p:nvPr>
        </p:nvSpPr>
        <p:spPr>
          <a:xfrm>
            <a:off x="381240" y="685800"/>
            <a:ext cx="6095520" cy="3428640"/>
          </a:xfrm>
          <a:prstGeom prst="rect">
            <a:avLst/>
          </a:prstGeom>
        </p:spPr>
      </p:sp>
      <p:sp>
        <p:nvSpPr>
          <p:cNvPr id="458" name="PlaceHolder 2"/>
          <p:cNvSpPr>
            <a:spLocks noGrp="1"/>
          </p:cNvSpPr>
          <p:nvPr>
            <p:ph type="body"/>
          </p:nvPr>
        </p:nvSpPr>
        <p:spPr>
          <a:xfrm>
            <a:off x="685800" y="4343400"/>
            <a:ext cx="5486040" cy="4114440"/>
          </a:xfrm>
          <a:prstGeom prst="rect">
            <a:avLst/>
          </a:prstGeom>
        </p:spPr>
        <p:txBody>
          <a:bodyPr tIns="91440" bIns="91440">
            <a:noAutofit/>
          </a:bodyPr>
          <a:p>
            <a:pPr>
              <a:lnSpc>
                <a:spcPct val="100000"/>
              </a:lnSpc>
            </a:pPr>
            <a:r>
              <a:rPr b="0" lang="pl-PL" sz="1100" spc="-1" strike="noStrike">
                <a:latin typeface="Arial"/>
              </a:rPr>
              <a:t>Szablony w systemie posiadają pewną określoną strukturę.</a:t>
            </a:r>
            <a:endParaRPr b="0" lang="pl-PL" sz="1100" spc="-1" strike="noStrike">
              <a:latin typeface="Arial"/>
            </a:endParaRPr>
          </a:p>
          <a:p>
            <a:pPr>
              <a:lnSpc>
                <a:spcPct val="100000"/>
              </a:lnSpc>
            </a:pPr>
            <a:r>
              <a:rPr b="0" lang="pl-PL" sz="1100" spc="-1" strike="noStrike">
                <a:latin typeface="Arial"/>
              </a:rPr>
              <a:t>Aby uniknąć nadmiarowej ilości kodu stosuje się w szablonach Django rozszerzanie szablonów na podstawie istniejącego już wcześniej stworzonego szablonu. Dzięki temu mamy pewność że każda kolejny tworzony szablon będzie posiadał te same elementy co reszta.</a:t>
            </a:r>
            <a:endParaRPr b="0" lang="pl-PL" sz="1100" spc="-1" strike="noStrike">
              <a:latin typeface="Arial"/>
            </a:endParaRPr>
          </a:p>
          <a:p>
            <a:pPr>
              <a:lnSpc>
                <a:spcPct val="100000"/>
              </a:lnSpc>
            </a:pPr>
            <a:r>
              <a:rPr b="0" lang="pl-PL" sz="1100" spc="-1" strike="noStrike">
                <a:latin typeface="Arial"/>
              </a:rPr>
              <a:t>Istnieje również możliwość włączania części szablonu w inne, dzięki czemu np. w każdym użyciu danego szablonu będzie używany również fragment innego.</a:t>
            </a:r>
            <a:endParaRPr b="0" lang="pl-PL" sz="1100" spc="-1" strike="noStrike">
              <a:latin typeface="Arial"/>
            </a:endParaRPr>
          </a:p>
          <a:p>
            <a:pPr>
              <a:lnSpc>
                <a:spcPct val="100000"/>
              </a:lnSpc>
            </a:pPr>
            <a:r>
              <a:rPr b="0" lang="pl-PL" sz="1100" spc="-1" strike="noStrike">
                <a:latin typeface="Arial"/>
              </a:rPr>
              <a:t>Tak prezentuje się struktura szablonów w stworzonym rozwiązaniu.</a:t>
            </a:r>
            <a:endParaRPr b="0" lang="pl-PL" sz="1100" spc="-1" strike="noStrike">
              <a:latin typeface="Arial"/>
            </a:endParaRPr>
          </a:p>
          <a:p>
            <a:pPr>
              <a:lnSpc>
                <a:spcPct val="100000"/>
              </a:lnSpc>
            </a:pPr>
            <a:r>
              <a:rPr b="0" lang="pl-PL" sz="1100" spc="-1" strike="noStrike">
                <a:latin typeface="Arial"/>
              </a:rPr>
              <a:t>Szablon bazowy base.html posiada w sobie szablon odpowiedzialny za prezentację górnego paska nawigacyjnego </a:t>
            </a:r>
            <a:r>
              <a:rPr b="1" lang="pl-PL" sz="1100" spc="-1" strike="noStrike">
                <a:latin typeface="Arial"/>
              </a:rPr>
              <a:t>navbar.html</a:t>
            </a:r>
            <a:r>
              <a:rPr b="0" lang="pl-PL" sz="1100" spc="-1" strike="noStrike">
                <a:latin typeface="Arial"/>
              </a:rPr>
              <a:t>, szablon stopki strony </a:t>
            </a:r>
            <a:r>
              <a:rPr b="1" lang="pl-PL" sz="1100" spc="-1" strike="noStrike">
                <a:latin typeface="Arial"/>
              </a:rPr>
              <a:t>footer.html</a:t>
            </a:r>
            <a:r>
              <a:rPr b="0" lang="pl-PL" sz="1100" spc="-1" strike="noStrike">
                <a:latin typeface="Arial"/>
              </a:rPr>
              <a:t> oraz szablon ładujący bibliotekę Bootstrap </a:t>
            </a:r>
            <a:r>
              <a:rPr b="1" lang="pl-PL" sz="1100" spc="-1" strike="noStrike">
                <a:latin typeface="Arial"/>
              </a:rPr>
              <a:t>js.html</a:t>
            </a:r>
            <a:r>
              <a:rPr b="0" lang="pl-PL" sz="1100" spc="-1" strike="noStrike">
                <a:latin typeface="Arial"/>
              </a:rPr>
              <a:t>. Dołączanie szablonów do innych dostępne jest za pomocą metody </a:t>
            </a:r>
            <a:r>
              <a:rPr b="1" lang="pl-PL" sz="1100" spc="-1" strike="noStrike">
                <a:latin typeface="Arial"/>
              </a:rPr>
              <a:t>include.</a:t>
            </a:r>
            <a:endParaRPr b="0" lang="pl-PL" sz="1100" spc="-1" strike="noStrike">
              <a:latin typeface="Arial"/>
            </a:endParaRPr>
          </a:p>
          <a:p>
            <a:pPr>
              <a:lnSpc>
                <a:spcPct val="100000"/>
              </a:lnSpc>
            </a:pPr>
            <a:r>
              <a:rPr b="0" lang="pl-PL" sz="1100" spc="-1" strike="noStrike">
                <a:latin typeface="Arial"/>
              </a:rPr>
              <a:t>Większość stron stworzonych w systemie jest zbudowana na podstawie szablonu </a:t>
            </a:r>
            <a:r>
              <a:rPr b="1" lang="pl-PL" sz="1100" spc="-1" strike="noStrike">
                <a:latin typeface="Arial"/>
              </a:rPr>
              <a:t>base.html</a:t>
            </a:r>
            <a:r>
              <a:rPr b="0" lang="pl-PL" sz="1100" spc="-1" strike="noStrike">
                <a:latin typeface="Arial"/>
              </a:rPr>
              <a:t>, czyli każda z nich bazuje już na strukturze posiadającej nagłówek oraz stopkę.</a:t>
            </a:r>
            <a:endParaRPr b="0" lang="pl-PL" sz="1100" spc="-1" strike="noStrike">
              <a:latin typeface="Arial"/>
            </a:endParaRPr>
          </a:p>
        </p:txBody>
      </p:sp>
    </p:spTree>
  </p:cSld>
</p:notes>
</file>

<file path=ppt/notesSlides/notesSlide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9" name="PlaceHolder 1"/>
          <p:cNvSpPr>
            <a:spLocks noGrp="1"/>
          </p:cNvSpPr>
          <p:nvPr>
            <p:ph type="sldImg"/>
          </p:nvPr>
        </p:nvSpPr>
        <p:spPr>
          <a:xfrm>
            <a:off x="381240" y="685800"/>
            <a:ext cx="6095520" cy="3428640"/>
          </a:xfrm>
          <a:prstGeom prst="rect">
            <a:avLst/>
          </a:prstGeom>
        </p:spPr>
      </p:sp>
      <p:sp>
        <p:nvSpPr>
          <p:cNvPr id="410" name="PlaceHolder 2"/>
          <p:cNvSpPr>
            <a:spLocks noGrp="1"/>
          </p:cNvSpPr>
          <p:nvPr>
            <p:ph type="body"/>
          </p:nvPr>
        </p:nvSpPr>
        <p:spPr>
          <a:xfrm>
            <a:off x="685800" y="4343400"/>
            <a:ext cx="5486040" cy="4114440"/>
          </a:xfrm>
          <a:prstGeom prst="rect">
            <a:avLst/>
          </a:prstGeom>
        </p:spPr>
        <p:txBody>
          <a:bodyPr tIns="91440" bIns="91440">
            <a:noAutofit/>
          </a:bodyPr>
          <a:p>
            <a:pPr>
              <a:lnSpc>
                <a:spcPct val="100000"/>
              </a:lnSpc>
            </a:pPr>
            <a:r>
              <a:rPr b="0" lang="pl-PL" sz="1100" spc="-1" strike="noStrike">
                <a:latin typeface="Arial"/>
              </a:rPr>
              <a:t>Prezentację rozpocznę od krótkiego przedstawienia kilku problemów z którymi mogą się napotkać osoby planują przeprowadzkę.</a:t>
            </a:r>
            <a:endParaRPr b="0" lang="pl-PL" sz="1100" spc="-1" strike="noStrike">
              <a:latin typeface="Arial"/>
            </a:endParaRPr>
          </a:p>
          <a:p>
            <a:pPr>
              <a:lnSpc>
                <a:spcPct val="100000"/>
              </a:lnSpc>
            </a:pPr>
            <a:endParaRPr b="0" lang="pl-PL" sz="1100" spc="-1" strike="noStrike">
              <a:latin typeface="Arial"/>
            </a:endParaRPr>
          </a:p>
          <a:p>
            <a:pPr>
              <a:lnSpc>
                <a:spcPct val="100000"/>
              </a:lnSpc>
            </a:pPr>
            <a:r>
              <a:rPr b="0" lang="pl-PL" sz="1100" spc="-1" strike="noStrike">
                <a:latin typeface="Arial"/>
              </a:rPr>
              <a:t>Następnie w nawiązaniu do poprzedniego podpunktu, zaproponowane zostanie rozwiązanie każdego z wymienionych problemów.</a:t>
            </a:r>
            <a:endParaRPr b="0" lang="pl-PL" sz="1100" spc="-1" strike="noStrike">
              <a:latin typeface="Arial"/>
            </a:endParaRPr>
          </a:p>
          <a:p>
            <a:pPr>
              <a:lnSpc>
                <a:spcPct val="100000"/>
              </a:lnSpc>
            </a:pPr>
            <a:endParaRPr b="0" lang="pl-PL" sz="1100" spc="-1" strike="noStrike">
              <a:latin typeface="Arial"/>
            </a:endParaRPr>
          </a:p>
          <a:p>
            <a:pPr>
              <a:lnSpc>
                <a:spcPct val="100000"/>
              </a:lnSpc>
            </a:pPr>
            <a:r>
              <a:rPr b="0" lang="pl-PL" sz="1100" spc="-1" strike="noStrike">
                <a:latin typeface="Arial"/>
              </a:rPr>
              <a:t>W kolejnym etapie przedstawię projekt systemu wspomagającego przeprowadzki w poprzez </a:t>
            </a:r>
            <a:endParaRPr b="0" lang="pl-PL" sz="1100" spc="-1" strike="noStrike">
              <a:latin typeface="Arial"/>
            </a:endParaRPr>
          </a:p>
          <a:p>
            <a:pPr>
              <a:lnSpc>
                <a:spcPct val="100000"/>
              </a:lnSpc>
            </a:pPr>
            <a:r>
              <a:rPr b="0" lang="pl-PL" sz="1100" spc="-1" strike="noStrike">
                <a:latin typeface="Arial"/>
              </a:rPr>
              <a:t>omówienie przypadków użycia, poszczególnych funkcjonalności oraz struktury aplikacji od strony technicznej.</a:t>
            </a:r>
            <a:endParaRPr b="0" lang="pl-PL" sz="1100" spc="-1" strike="noStrike">
              <a:latin typeface="Arial"/>
            </a:endParaRPr>
          </a:p>
          <a:p>
            <a:pPr>
              <a:lnSpc>
                <a:spcPct val="100000"/>
              </a:lnSpc>
            </a:pPr>
            <a:r>
              <a:rPr b="0" lang="pl-PL" sz="1100" spc="-1" strike="noStrike">
                <a:latin typeface="Arial"/>
              </a:rPr>
              <a:t>Również w tym rozdziale przedstawię implementację system w postaci aplikacji internetowej posługując się zrzutami ekranu gotowego już rozwiązania.</a:t>
            </a:r>
            <a:endParaRPr b="0" lang="pl-PL" sz="1100" spc="-1" strike="noStrike">
              <a:latin typeface="Arial"/>
            </a:endParaRPr>
          </a:p>
          <a:p>
            <a:pPr>
              <a:lnSpc>
                <a:spcPct val="100000"/>
              </a:lnSpc>
            </a:pPr>
            <a:endParaRPr b="0" lang="pl-PL" sz="1100" spc="-1" strike="noStrike">
              <a:latin typeface="Arial"/>
            </a:endParaRPr>
          </a:p>
          <a:p>
            <a:pPr>
              <a:lnSpc>
                <a:spcPct val="100000"/>
              </a:lnSpc>
            </a:pPr>
            <a:r>
              <a:rPr b="0" lang="pl-PL" sz="1100" spc="-1" strike="noStrike">
                <a:latin typeface="Arial"/>
              </a:rPr>
              <a:t>Po analizie systemu przedstawię kilka możliwych sposobów na rozwinięcie systemu</a:t>
            </a:r>
            <a:endParaRPr b="0" lang="pl-PL" sz="1100" spc="-1" strike="noStrike">
              <a:latin typeface="Arial"/>
            </a:endParaRPr>
          </a:p>
          <a:p>
            <a:pPr>
              <a:lnSpc>
                <a:spcPct val="100000"/>
              </a:lnSpc>
            </a:pPr>
            <a:endParaRPr b="0" lang="pl-PL" sz="1100" spc="-1" strike="noStrike">
              <a:latin typeface="Arial"/>
            </a:endParaRPr>
          </a:p>
          <a:p>
            <a:pPr>
              <a:lnSpc>
                <a:spcPct val="100000"/>
              </a:lnSpc>
            </a:pPr>
            <a:r>
              <a:rPr b="0" lang="pl-PL" sz="1100" spc="-1" strike="noStrike">
                <a:latin typeface="Arial"/>
              </a:rPr>
              <a:t>Na koniec w zaprezentuję krótkie podsumowanie stworzonego rozwiązania.</a:t>
            </a:r>
            <a:endParaRPr b="0" lang="pl-PL" sz="1100" spc="-1" strike="noStrike">
              <a:latin typeface="Arial"/>
            </a:endParaRPr>
          </a:p>
          <a:p>
            <a:pPr>
              <a:lnSpc>
                <a:spcPct val="100000"/>
              </a:lnSpc>
            </a:pPr>
            <a:endParaRPr b="0" lang="pl-PL" sz="1100" spc="-1" strike="noStrike">
              <a:latin typeface="Arial"/>
            </a:endParaRPr>
          </a:p>
        </p:txBody>
      </p:sp>
    </p:spTree>
  </p:cSld>
</p:notes>
</file>

<file path=ppt/notesSlides/notesSlide4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9" name="PlaceHolder 1"/>
          <p:cNvSpPr>
            <a:spLocks noGrp="1"/>
          </p:cNvSpPr>
          <p:nvPr>
            <p:ph type="sldImg"/>
          </p:nvPr>
        </p:nvSpPr>
        <p:spPr>
          <a:xfrm>
            <a:off x="381240" y="685800"/>
            <a:ext cx="6095520" cy="3428640"/>
          </a:xfrm>
          <a:prstGeom prst="rect">
            <a:avLst/>
          </a:prstGeom>
        </p:spPr>
      </p:sp>
      <p:sp>
        <p:nvSpPr>
          <p:cNvPr id="460" name="PlaceHolder 2"/>
          <p:cNvSpPr>
            <a:spLocks noGrp="1"/>
          </p:cNvSpPr>
          <p:nvPr>
            <p:ph type="body"/>
          </p:nvPr>
        </p:nvSpPr>
        <p:spPr>
          <a:xfrm>
            <a:off x="685800" y="4343400"/>
            <a:ext cx="5486040" cy="4114440"/>
          </a:xfrm>
          <a:prstGeom prst="rect">
            <a:avLst/>
          </a:prstGeom>
        </p:spPr>
        <p:txBody>
          <a:bodyPr tIns="91440" bIns="91440">
            <a:noAutofit/>
          </a:bodyPr>
          <a:p>
            <a:pPr>
              <a:lnSpc>
                <a:spcPct val="100000"/>
              </a:lnSpc>
            </a:pPr>
            <a:r>
              <a:rPr b="0" lang="pl-PL" sz="1100" spc="-1" strike="noStrike">
                <a:latin typeface="Arial"/>
              </a:rPr>
              <a:t>Boostrap to powszechna oraz darmowa biblioteka zbudowana z wykorzystaniem języków takich jak HTML, CSS, JS, Less oraz Sass. Biblioteka umożliwia tworzenie nowoczesnych interfejsów użytkownika za pomocą gotowych styli oraz skryptów. Największą zaletą korzystania z tej biblioteki jest jej lekkość i prostość w konfiguracji, nie wymaga ona instalacji dodatkowych pakietów. Cała konfiguracja opiera się na dołączeniu do nagłówka strony kilku adresów URL. Jej szczegółowo opisana dokumentacja oraz prostota nauki sprawia że staje się bardzo często wykorzystywanym frameworkiem do tworzenia prostych stron internetowych.</a:t>
            </a:r>
            <a:endParaRPr b="0" lang="pl-PL" sz="1100" spc="-1" strike="noStrike">
              <a:latin typeface="Arial"/>
            </a:endParaRPr>
          </a:p>
        </p:txBody>
      </p:sp>
    </p:spTree>
  </p:cSld>
</p:notes>
</file>

<file path=ppt/notesSlides/notesSlide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1" name="PlaceHolder 1"/>
          <p:cNvSpPr>
            <a:spLocks noGrp="1"/>
          </p:cNvSpPr>
          <p:nvPr>
            <p:ph type="sldImg"/>
          </p:nvPr>
        </p:nvSpPr>
        <p:spPr>
          <a:xfrm>
            <a:off x="381240" y="685800"/>
            <a:ext cx="6095520" cy="3428640"/>
          </a:xfrm>
          <a:prstGeom prst="rect">
            <a:avLst/>
          </a:prstGeom>
        </p:spPr>
      </p:sp>
      <p:sp>
        <p:nvSpPr>
          <p:cNvPr id="412" name="PlaceHolder 2"/>
          <p:cNvSpPr>
            <a:spLocks noGrp="1"/>
          </p:cNvSpPr>
          <p:nvPr>
            <p:ph type="body"/>
          </p:nvPr>
        </p:nvSpPr>
        <p:spPr>
          <a:xfrm>
            <a:off x="685800" y="4343400"/>
            <a:ext cx="5486040" cy="4114440"/>
          </a:xfrm>
          <a:prstGeom prst="rect">
            <a:avLst/>
          </a:prstGeom>
        </p:spPr>
        <p:txBody>
          <a:bodyPr tIns="91440" bIns="91440">
            <a:noAutofit/>
          </a:bodyPr>
          <a:p>
            <a:pPr>
              <a:lnSpc>
                <a:spcPct val="100000"/>
              </a:lnSpc>
            </a:pPr>
            <a:r>
              <a:rPr b="0" lang="pl-PL" sz="1100" spc="-1" strike="noStrike">
                <a:latin typeface="Arial"/>
              </a:rPr>
              <a:t>A więc, przechodząc do pierwszego rozdziału przedstawię utrudnienia z którymi mogą spotkać się osoby planujące przeprowadzkę </a:t>
            </a:r>
            <a:endParaRPr b="0" lang="pl-PL" sz="1100" spc="-1" strike="noStrike">
              <a:latin typeface="Arial"/>
            </a:endParaRPr>
          </a:p>
        </p:txBody>
      </p:sp>
    </p:spTree>
  </p:cSld>
</p:notes>
</file>

<file path=ppt/notesSlides/notesSlide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3" name="PlaceHolder 1"/>
          <p:cNvSpPr>
            <a:spLocks noGrp="1"/>
          </p:cNvSpPr>
          <p:nvPr>
            <p:ph type="sldImg"/>
          </p:nvPr>
        </p:nvSpPr>
        <p:spPr>
          <a:xfrm>
            <a:off x="381240" y="685800"/>
            <a:ext cx="6095520" cy="3428640"/>
          </a:xfrm>
          <a:prstGeom prst="rect">
            <a:avLst/>
          </a:prstGeom>
        </p:spPr>
      </p:sp>
      <p:sp>
        <p:nvSpPr>
          <p:cNvPr id="414" name="PlaceHolder 2"/>
          <p:cNvSpPr>
            <a:spLocks noGrp="1"/>
          </p:cNvSpPr>
          <p:nvPr>
            <p:ph type="body"/>
          </p:nvPr>
        </p:nvSpPr>
        <p:spPr>
          <a:xfrm>
            <a:off x="685800" y="4343400"/>
            <a:ext cx="5486040" cy="4114440"/>
          </a:xfrm>
          <a:prstGeom prst="rect">
            <a:avLst/>
          </a:prstGeom>
        </p:spPr>
        <p:txBody>
          <a:bodyPr tIns="91440" bIns="91440">
            <a:noAutofit/>
          </a:bodyPr>
          <a:p>
            <a:pPr>
              <a:lnSpc>
                <a:spcPct val="100000"/>
              </a:lnSpc>
            </a:pPr>
            <a:r>
              <a:rPr b="0" lang="pl-PL" sz="1100" spc="-1" strike="noStrike">
                <a:latin typeface="Arial"/>
              </a:rPr>
              <a:t>Pierwszym z problemów jest </a:t>
            </a:r>
            <a:r>
              <a:rPr b="1" lang="pl-PL" sz="1100" spc="-1" strike="noStrike">
                <a:latin typeface="Arial"/>
              </a:rPr>
              <a:t>ilość stron/serwisów internetowych</a:t>
            </a:r>
            <a:r>
              <a:rPr b="0" lang="pl-PL" sz="1100" spc="-1" strike="noStrike">
                <a:latin typeface="Arial"/>
              </a:rPr>
              <a:t> z których korzystamy planując proces przeprowadzki.</a:t>
            </a:r>
            <a:endParaRPr b="0" lang="pl-PL" sz="1100" spc="-1" strike="noStrike">
              <a:latin typeface="Arial"/>
            </a:endParaRPr>
          </a:p>
          <a:p>
            <a:pPr>
              <a:lnSpc>
                <a:spcPct val="100000"/>
              </a:lnSpc>
            </a:pPr>
            <a:r>
              <a:rPr b="0" lang="pl-PL" sz="1100" spc="-1" strike="noStrike">
                <a:latin typeface="Arial"/>
              </a:rPr>
              <a:t>Istnieje</a:t>
            </a:r>
            <a:r>
              <a:rPr b="1" lang="pl-PL" sz="1100" spc="-1" strike="noStrike">
                <a:latin typeface="Arial"/>
              </a:rPr>
              <a:t> wiele serwisów internetowych </a:t>
            </a:r>
            <a:r>
              <a:rPr b="0" lang="pl-PL" sz="1100" spc="-1" strike="noStrike">
                <a:latin typeface="Arial"/>
              </a:rPr>
              <a:t>oferujących możliwość</a:t>
            </a:r>
            <a:r>
              <a:rPr b="1" lang="pl-PL" sz="1100" spc="-1" strike="noStrike">
                <a:latin typeface="Arial"/>
              </a:rPr>
              <a:t> umieszczenie w sieci</a:t>
            </a:r>
            <a:r>
              <a:rPr b="0" lang="pl-PL" sz="1100" spc="-1" strike="noStrike">
                <a:latin typeface="Arial"/>
              </a:rPr>
              <a:t> informacji o nieruchomości ogłoszenia.</a:t>
            </a:r>
            <a:endParaRPr b="0" lang="pl-PL" sz="1100" spc="-1" strike="noStrike">
              <a:latin typeface="Arial"/>
            </a:endParaRPr>
          </a:p>
          <a:p>
            <a:pPr>
              <a:lnSpc>
                <a:spcPct val="100000"/>
              </a:lnSpc>
            </a:pPr>
            <a:r>
              <a:rPr b="0" lang="pl-PL" sz="1100" spc="-1" strike="noStrike">
                <a:latin typeface="Arial"/>
              </a:rPr>
              <a:t>Nie </a:t>
            </a:r>
            <a:r>
              <a:rPr b="1" lang="pl-PL" sz="1100" spc="-1" strike="noStrike">
                <a:latin typeface="Arial"/>
              </a:rPr>
              <a:t>wszystkie </a:t>
            </a:r>
            <a:r>
              <a:rPr b="0" lang="pl-PL" sz="1100" spc="-1" strike="noStrike">
                <a:latin typeface="Arial"/>
              </a:rPr>
              <a:t>ogłoszenia umieszczone są na</a:t>
            </a:r>
            <a:r>
              <a:rPr b="1" lang="pl-PL" sz="1100" spc="-1" strike="noStrike">
                <a:latin typeface="Arial"/>
              </a:rPr>
              <a:t> każdych z nich</a:t>
            </a:r>
            <a:r>
              <a:rPr b="0" lang="pl-PL" sz="1100" spc="-1" strike="noStrike">
                <a:latin typeface="Arial"/>
              </a:rPr>
              <a:t>, a sposób wyszukiwania mieszkań na każdym z tych serwisów znacznie się od siebie różni.</a:t>
            </a:r>
            <a:endParaRPr b="0" lang="pl-PL" sz="1100" spc="-1" strike="noStrike">
              <a:latin typeface="Arial"/>
            </a:endParaRPr>
          </a:p>
          <a:p>
            <a:pPr>
              <a:lnSpc>
                <a:spcPct val="100000"/>
              </a:lnSpc>
            </a:pPr>
            <a:r>
              <a:rPr b="1" lang="pl-PL" sz="1100" spc="-1" strike="noStrike">
                <a:latin typeface="Arial"/>
              </a:rPr>
              <a:t>Po znalezieniu </a:t>
            </a:r>
            <a:r>
              <a:rPr b="0" lang="pl-PL" sz="1100" spc="-1" strike="noStrike">
                <a:latin typeface="Arial"/>
              </a:rPr>
              <a:t>dla siebie odpowiedniej nieruchomości, </a:t>
            </a:r>
            <a:r>
              <a:rPr b="1" lang="pl-PL" sz="1100" spc="-1" strike="noStrike">
                <a:latin typeface="Arial"/>
              </a:rPr>
              <a:t>chcąc skorzystać z usług transportowo przeprowadzkowych </a:t>
            </a:r>
            <a:r>
              <a:rPr b="0" lang="pl-PL" sz="1100" spc="-1" strike="noStrike">
                <a:latin typeface="Arial"/>
              </a:rPr>
              <a:t>wyszukujemy w sieci informacji o firmach oferujących takowe usługi.</a:t>
            </a:r>
            <a:endParaRPr b="0" lang="pl-PL" sz="1100" spc="-1" strike="noStrike">
              <a:latin typeface="Arial"/>
            </a:endParaRPr>
          </a:p>
          <a:p>
            <a:pPr>
              <a:lnSpc>
                <a:spcPct val="100000"/>
              </a:lnSpc>
            </a:pPr>
            <a:r>
              <a:rPr b="0" lang="pl-PL" sz="1100" spc="-1" strike="noStrike">
                <a:latin typeface="Arial"/>
              </a:rPr>
              <a:t>W większości przypadków usługi te </a:t>
            </a:r>
            <a:r>
              <a:rPr b="1" lang="pl-PL" sz="1100" spc="-1" strike="noStrike">
                <a:latin typeface="Arial"/>
              </a:rPr>
              <a:t>reklamowane są na innych serwisach,</a:t>
            </a:r>
            <a:r>
              <a:rPr b="0" lang="pl-PL" sz="1100" spc="-1" strike="noStrike">
                <a:latin typeface="Arial"/>
              </a:rPr>
              <a:t> lub w skrajnych przypadkach nie ma </a:t>
            </a:r>
            <a:r>
              <a:rPr b="1" lang="pl-PL" sz="1100" spc="-1" strike="noStrike">
                <a:latin typeface="Arial"/>
              </a:rPr>
              <a:t>zbyt wiele informacji o usługach</a:t>
            </a:r>
            <a:r>
              <a:rPr b="0" lang="pl-PL" sz="1100" spc="-1" strike="noStrike">
                <a:latin typeface="Arial"/>
              </a:rPr>
              <a:t>, a dostępny jest jedynie kontakt do przedstawiciela firmy.</a:t>
            </a:r>
            <a:endParaRPr b="0" lang="pl-PL" sz="1100" spc="-1" strike="noStrike">
              <a:latin typeface="Arial"/>
            </a:endParaRPr>
          </a:p>
        </p:txBody>
      </p:sp>
    </p:spTree>
  </p:cSld>
</p:notes>
</file>

<file path=ppt/notesSlides/notesSlide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5" name="PlaceHolder 1"/>
          <p:cNvSpPr>
            <a:spLocks noGrp="1"/>
          </p:cNvSpPr>
          <p:nvPr>
            <p:ph type="sldImg"/>
          </p:nvPr>
        </p:nvSpPr>
        <p:spPr>
          <a:xfrm>
            <a:off x="381240" y="685800"/>
            <a:ext cx="6095520" cy="3428640"/>
          </a:xfrm>
          <a:prstGeom prst="rect">
            <a:avLst/>
          </a:prstGeom>
        </p:spPr>
      </p:sp>
      <p:sp>
        <p:nvSpPr>
          <p:cNvPr id="416" name="PlaceHolder 2"/>
          <p:cNvSpPr>
            <a:spLocks noGrp="1"/>
          </p:cNvSpPr>
          <p:nvPr>
            <p:ph type="body"/>
          </p:nvPr>
        </p:nvSpPr>
        <p:spPr>
          <a:xfrm>
            <a:off x="685800" y="4343400"/>
            <a:ext cx="5486040" cy="4114440"/>
          </a:xfrm>
          <a:prstGeom prst="rect">
            <a:avLst/>
          </a:prstGeom>
        </p:spPr>
        <p:txBody>
          <a:bodyPr tIns="91440" bIns="91440">
            <a:noAutofit/>
          </a:bodyPr>
          <a:p>
            <a:pPr>
              <a:lnSpc>
                <a:spcPct val="100000"/>
              </a:lnSpc>
            </a:pPr>
            <a:r>
              <a:rPr b="0" lang="pl-PL" sz="1100" spc="-1" strike="noStrike">
                <a:latin typeface="Arial"/>
              </a:rPr>
              <a:t>Kolejnym równie ważnym problemem jest </a:t>
            </a:r>
            <a:r>
              <a:rPr b="1" lang="pl-PL" sz="1100" spc="-1" strike="noStrike">
                <a:latin typeface="Arial"/>
              </a:rPr>
              <a:t>niekompletność</a:t>
            </a:r>
            <a:r>
              <a:rPr b="0" lang="pl-PL" sz="1100" spc="-1" strike="noStrike">
                <a:latin typeface="Arial"/>
              </a:rPr>
              <a:t> danych ogłoszenia.</a:t>
            </a:r>
            <a:endParaRPr b="0" lang="pl-PL" sz="1100" spc="-1" strike="noStrike">
              <a:latin typeface="Arial"/>
            </a:endParaRPr>
          </a:p>
          <a:p>
            <a:pPr>
              <a:lnSpc>
                <a:spcPct val="100000"/>
              </a:lnSpc>
            </a:pPr>
            <a:r>
              <a:rPr b="0" lang="pl-PL" sz="1100" spc="-1" strike="noStrike">
                <a:latin typeface="Arial"/>
              </a:rPr>
              <a:t>Zdarzają się przypadki że w ogłoszeniu </a:t>
            </a:r>
            <a:r>
              <a:rPr b="1" lang="pl-PL" sz="1100" spc="-1" strike="noStrike">
                <a:latin typeface="Arial"/>
              </a:rPr>
              <a:t>brakuje kluczowych</a:t>
            </a:r>
            <a:r>
              <a:rPr b="0" lang="pl-PL" sz="1100" spc="-1" strike="noStrike">
                <a:latin typeface="Arial"/>
              </a:rPr>
              <a:t> danych dotyczących oferowanej nieruchomości, a </a:t>
            </a:r>
            <a:r>
              <a:rPr b="1" lang="pl-PL" sz="1100" spc="-1" strike="noStrike">
                <a:latin typeface="Arial"/>
              </a:rPr>
              <a:t>lokalizacja jest podana w sposób ogólny</a:t>
            </a:r>
            <a:endParaRPr b="0" lang="pl-PL" sz="1100" spc="-1" strike="noStrike">
              <a:latin typeface="Arial"/>
            </a:endParaRPr>
          </a:p>
          <a:p>
            <a:pPr>
              <a:lnSpc>
                <a:spcPct val="100000"/>
              </a:lnSpc>
            </a:pPr>
            <a:r>
              <a:rPr b="0" lang="pl-PL" sz="1100" spc="-1" strike="noStrike">
                <a:latin typeface="Arial"/>
              </a:rPr>
              <a:t>	</a:t>
            </a:r>
            <a:r>
              <a:rPr b="0" lang="pl-PL" sz="1100" spc="-1" strike="noStrike">
                <a:latin typeface="Arial"/>
              </a:rPr>
              <a:t>przez co klient ma</a:t>
            </a:r>
            <a:r>
              <a:rPr b="1" lang="pl-PL" sz="1100" spc="-1" strike="noStrike">
                <a:latin typeface="Arial"/>
              </a:rPr>
              <a:t> ograniczone spojrzenie</a:t>
            </a:r>
            <a:r>
              <a:rPr b="0" lang="pl-PL" sz="1100" spc="-1" strike="noStrike">
                <a:latin typeface="Arial"/>
              </a:rPr>
              <a:t> na przeglądaną nieruchomość.</a:t>
            </a:r>
            <a:endParaRPr b="0" lang="pl-PL" sz="1100" spc="-1" strike="noStrike">
              <a:latin typeface="Arial"/>
            </a:endParaRPr>
          </a:p>
        </p:txBody>
      </p:sp>
    </p:spTree>
  </p:cSld>
</p:notes>
</file>

<file path=ppt/notesSlides/notesSlide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7" name="PlaceHolder 1"/>
          <p:cNvSpPr>
            <a:spLocks noGrp="1"/>
          </p:cNvSpPr>
          <p:nvPr>
            <p:ph type="sldImg"/>
          </p:nvPr>
        </p:nvSpPr>
        <p:spPr>
          <a:xfrm>
            <a:off x="381240" y="685800"/>
            <a:ext cx="6095520" cy="3428640"/>
          </a:xfrm>
          <a:prstGeom prst="rect">
            <a:avLst/>
          </a:prstGeom>
        </p:spPr>
      </p:sp>
      <p:sp>
        <p:nvSpPr>
          <p:cNvPr id="418" name="PlaceHolder 2"/>
          <p:cNvSpPr>
            <a:spLocks noGrp="1"/>
          </p:cNvSpPr>
          <p:nvPr>
            <p:ph type="body"/>
          </p:nvPr>
        </p:nvSpPr>
        <p:spPr>
          <a:xfrm>
            <a:off x="685800" y="4343400"/>
            <a:ext cx="5486040" cy="4114440"/>
          </a:xfrm>
          <a:prstGeom prst="rect">
            <a:avLst/>
          </a:prstGeom>
        </p:spPr>
        <p:txBody>
          <a:bodyPr tIns="91440" bIns="91440">
            <a:noAutofit/>
          </a:bodyPr>
          <a:p>
            <a:pPr>
              <a:lnSpc>
                <a:spcPct val="100000"/>
              </a:lnSpc>
            </a:pPr>
            <a:r>
              <a:rPr b="0" lang="pl-PL" sz="1100" spc="-1" strike="noStrike">
                <a:latin typeface="Arial"/>
              </a:rPr>
              <a:t>Trzecim, ostatnim przedstawionym problemem jest brak oferowania przez wcześniej wspomniane serwisy możliwości wyszukiwania według lokalizacji.</a:t>
            </a:r>
            <a:endParaRPr b="0" lang="pl-PL" sz="1100" spc="-1" strike="noStrike">
              <a:latin typeface="Arial"/>
            </a:endParaRPr>
          </a:p>
          <a:p>
            <a:pPr>
              <a:lnSpc>
                <a:spcPct val="100000"/>
              </a:lnSpc>
            </a:pPr>
            <a:r>
              <a:rPr b="0" lang="pl-PL" sz="1100" spc="-1" strike="noStrike">
                <a:latin typeface="Arial"/>
              </a:rPr>
              <a:t>Klient serwisu szukający lokalizacji, nie ma możliwości dostosowania parametrów wyszukiwania do swoich preferencji,</a:t>
            </a:r>
            <a:endParaRPr b="0" lang="pl-PL" sz="1100" spc="-1" strike="noStrike">
              <a:latin typeface="Arial"/>
            </a:endParaRPr>
          </a:p>
          <a:p>
            <a:pPr>
              <a:lnSpc>
                <a:spcPct val="100000"/>
              </a:lnSpc>
            </a:pPr>
            <a:r>
              <a:rPr b="0" lang="pl-PL" sz="1100" spc="-1" strike="noStrike">
                <a:latin typeface="Arial"/>
              </a:rPr>
              <a:t>	</a:t>
            </a:r>
            <a:r>
              <a:rPr b="0" lang="pl-PL" sz="1100" spc="-1" strike="noStrike">
                <a:latin typeface="Arial"/>
              </a:rPr>
              <a:t>co oznacza iż klient nie może zaznaczyć przy wyszukiwaniu iż zależy mu na tym aby nowe lokum znajdowało się w maksymalnie określonej odległości od szkoły, siłowni czy centrum handlowych.</a:t>
            </a:r>
            <a:endParaRPr b="0" lang="pl-PL" sz="1100" spc="-1" strike="noStrike">
              <a:latin typeface="Arial"/>
            </a:endParaRPr>
          </a:p>
        </p:txBody>
      </p:sp>
    </p:spTree>
  </p:cSld>
</p:notes>
</file>

<file path=ppt/notesSlides/notesSlide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9" name="PlaceHolder 1"/>
          <p:cNvSpPr>
            <a:spLocks noGrp="1"/>
          </p:cNvSpPr>
          <p:nvPr>
            <p:ph type="sldImg"/>
          </p:nvPr>
        </p:nvSpPr>
        <p:spPr>
          <a:xfrm>
            <a:off x="381240" y="685800"/>
            <a:ext cx="6095520" cy="3428640"/>
          </a:xfrm>
          <a:prstGeom prst="rect">
            <a:avLst/>
          </a:prstGeom>
        </p:spPr>
      </p:sp>
      <p:sp>
        <p:nvSpPr>
          <p:cNvPr id="420" name="PlaceHolder 2"/>
          <p:cNvSpPr>
            <a:spLocks noGrp="1"/>
          </p:cNvSpPr>
          <p:nvPr>
            <p:ph type="body"/>
          </p:nvPr>
        </p:nvSpPr>
        <p:spPr>
          <a:xfrm>
            <a:off x="685800" y="4343400"/>
            <a:ext cx="5486040" cy="4114440"/>
          </a:xfrm>
          <a:prstGeom prst="rect">
            <a:avLst/>
          </a:prstGeom>
        </p:spPr>
        <p:txBody>
          <a:bodyPr tIns="91440" bIns="91440">
            <a:noAutofit/>
          </a:bodyPr>
          <a:p>
            <a:pPr>
              <a:lnSpc>
                <a:spcPct val="100000"/>
              </a:lnSpc>
            </a:pPr>
            <a:r>
              <a:rPr b="0" lang="pl-PL" sz="1100" spc="-1" strike="noStrike">
                <a:latin typeface="Arial"/>
              </a:rPr>
              <a:t>Przedstawię teraz 3 rozwiązania pokrywające poprzednio wymienione przez mnie problemy.</a:t>
            </a:r>
            <a:endParaRPr b="0" lang="pl-PL" sz="1100" spc="-1" strike="noStrike">
              <a:latin typeface="Arial"/>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8" name="PlaceHolder 1"/>
          <p:cNvSpPr>
            <a:spLocks noGrp="1"/>
          </p:cNvSpPr>
          <p:nvPr>
            <p:ph type="title"/>
          </p:nvPr>
        </p:nvSpPr>
        <p:spPr>
          <a:xfrm>
            <a:off x="311760" y="444960"/>
            <a:ext cx="8520120" cy="572400"/>
          </a:xfrm>
          <a:prstGeom prst="rect">
            <a:avLst/>
          </a:prstGeom>
        </p:spPr>
        <p:txBody>
          <a:bodyPr lIns="0" rIns="0" tIns="0" bIns="0" anchor="ctr">
            <a:spAutoFit/>
          </a:bodyPr>
          <a:p>
            <a:endParaRPr b="0" lang="pl-PL" sz="1400" spc="-1" strike="noStrike">
              <a:solidFill>
                <a:srgbClr val="000000"/>
              </a:solidFill>
              <a:latin typeface="Arial"/>
            </a:endParaRPr>
          </a:p>
        </p:txBody>
      </p:sp>
      <p:sp>
        <p:nvSpPr>
          <p:cNvPr id="29" name="PlaceHolder 2"/>
          <p:cNvSpPr>
            <a:spLocks noGrp="1"/>
          </p:cNvSpPr>
          <p:nvPr>
            <p:ph type="body"/>
          </p:nvPr>
        </p:nvSpPr>
        <p:spPr>
          <a:xfrm>
            <a:off x="311760" y="1152360"/>
            <a:ext cx="8520120" cy="1629360"/>
          </a:xfrm>
          <a:prstGeom prst="rect">
            <a:avLst/>
          </a:prstGeom>
        </p:spPr>
        <p:txBody>
          <a:bodyPr lIns="0" rIns="0" tIns="0" bIns="0">
            <a:normAutofit/>
          </a:bodyPr>
          <a:p>
            <a:endParaRPr b="0" lang="pl-PL" sz="1400" spc="-1" strike="noStrike">
              <a:solidFill>
                <a:srgbClr val="000000"/>
              </a:solidFill>
              <a:latin typeface="Arial"/>
            </a:endParaRPr>
          </a:p>
        </p:txBody>
      </p:sp>
      <p:sp>
        <p:nvSpPr>
          <p:cNvPr id="30" name="PlaceHolder 3"/>
          <p:cNvSpPr>
            <a:spLocks noGrp="1"/>
          </p:cNvSpPr>
          <p:nvPr>
            <p:ph type="body"/>
          </p:nvPr>
        </p:nvSpPr>
        <p:spPr>
          <a:xfrm>
            <a:off x="311760" y="2936880"/>
            <a:ext cx="8520120" cy="1629360"/>
          </a:xfrm>
          <a:prstGeom prst="rect">
            <a:avLst/>
          </a:prstGeom>
        </p:spPr>
        <p:txBody>
          <a:bodyPr lIns="0" rIns="0" tIns="0" bIns="0">
            <a:normAutofit/>
          </a:bodyPr>
          <a:p>
            <a:endParaRPr b="0" lang="pl-PL" sz="1400" spc="-1" strike="noStrike">
              <a:solidFill>
                <a:srgbClr val="000000"/>
              </a:solidFill>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311760" y="444960"/>
            <a:ext cx="8520120" cy="572400"/>
          </a:xfrm>
          <a:prstGeom prst="rect">
            <a:avLst/>
          </a:prstGeom>
        </p:spPr>
        <p:txBody>
          <a:bodyPr lIns="0" rIns="0" tIns="0" bIns="0" anchor="ctr">
            <a:spAutoFit/>
          </a:bodyPr>
          <a:p>
            <a:endParaRPr b="0" lang="pl-PL" sz="1400" spc="-1" strike="noStrike">
              <a:solidFill>
                <a:srgbClr val="000000"/>
              </a:solidFill>
              <a:latin typeface="Arial"/>
            </a:endParaRPr>
          </a:p>
        </p:txBody>
      </p:sp>
      <p:sp>
        <p:nvSpPr>
          <p:cNvPr id="32" name="PlaceHolder 2"/>
          <p:cNvSpPr>
            <a:spLocks noGrp="1"/>
          </p:cNvSpPr>
          <p:nvPr>
            <p:ph type="body"/>
          </p:nvPr>
        </p:nvSpPr>
        <p:spPr>
          <a:xfrm>
            <a:off x="311760" y="1152360"/>
            <a:ext cx="4157640" cy="1629360"/>
          </a:xfrm>
          <a:prstGeom prst="rect">
            <a:avLst/>
          </a:prstGeom>
        </p:spPr>
        <p:txBody>
          <a:bodyPr lIns="0" rIns="0" tIns="0" bIns="0">
            <a:normAutofit/>
          </a:bodyPr>
          <a:p>
            <a:endParaRPr b="0" lang="pl-PL" sz="1400" spc="-1" strike="noStrike">
              <a:solidFill>
                <a:srgbClr val="000000"/>
              </a:solidFill>
              <a:latin typeface="Arial"/>
            </a:endParaRPr>
          </a:p>
        </p:txBody>
      </p:sp>
      <p:sp>
        <p:nvSpPr>
          <p:cNvPr id="33" name="PlaceHolder 3"/>
          <p:cNvSpPr>
            <a:spLocks noGrp="1"/>
          </p:cNvSpPr>
          <p:nvPr>
            <p:ph type="body"/>
          </p:nvPr>
        </p:nvSpPr>
        <p:spPr>
          <a:xfrm>
            <a:off x="4677840" y="1152360"/>
            <a:ext cx="4157640" cy="1629360"/>
          </a:xfrm>
          <a:prstGeom prst="rect">
            <a:avLst/>
          </a:prstGeom>
        </p:spPr>
        <p:txBody>
          <a:bodyPr lIns="0" rIns="0" tIns="0" bIns="0">
            <a:normAutofit/>
          </a:bodyPr>
          <a:p>
            <a:endParaRPr b="0" lang="pl-PL" sz="1400" spc="-1" strike="noStrike">
              <a:solidFill>
                <a:srgbClr val="000000"/>
              </a:solidFill>
              <a:latin typeface="Arial"/>
            </a:endParaRPr>
          </a:p>
        </p:txBody>
      </p:sp>
      <p:sp>
        <p:nvSpPr>
          <p:cNvPr id="34" name="PlaceHolder 4"/>
          <p:cNvSpPr>
            <a:spLocks noGrp="1"/>
          </p:cNvSpPr>
          <p:nvPr>
            <p:ph type="body"/>
          </p:nvPr>
        </p:nvSpPr>
        <p:spPr>
          <a:xfrm>
            <a:off x="311760" y="2936880"/>
            <a:ext cx="4157640" cy="1629360"/>
          </a:xfrm>
          <a:prstGeom prst="rect">
            <a:avLst/>
          </a:prstGeom>
        </p:spPr>
        <p:txBody>
          <a:bodyPr lIns="0" rIns="0" tIns="0" bIns="0">
            <a:normAutofit/>
          </a:bodyPr>
          <a:p>
            <a:endParaRPr b="0" lang="pl-PL" sz="1400" spc="-1" strike="noStrike">
              <a:solidFill>
                <a:srgbClr val="000000"/>
              </a:solidFill>
              <a:latin typeface="Arial"/>
            </a:endParaRPr>
          </a:p>
        </p:txBody>
      </p:sp>
      <p:sp>
        <p:nvSpPr>
          <p:cNvPr id="35" name="PlaceHolder 5"/>
          <p:cNvSpPr>
            <a:spLocks noGrp="1"/>
          </p:cNvSpPr>
          <p:nvPr>
            <p:ph type="body"/>
          </p:nvPr>
        </p:nvSpPr>
        <p:spPr>
          <a:xfrm>
            <a:off x="4677840" y="2936880"/>
            <a:ext cx="4157640" cy="1629360"/>
          </a:xfrm>
          <a:prstGeom prst="rect">
            <a:avLst/>
          </a:prstGeom>
        </p:spPr>
        <p:txBody>
          <a:bodyPr lIns="0" rIns="0" tIns="0" bIns="0">
            <a:normAutofit/>
          </a:bodyPr>
          <a:p>
            <a:endParaRPr b="0" lang="pl-PL" sz="1400" spc="-1" strike="noStrike">
              <a:solidFill>
                <a:srgbClr val="000000"/>
              </a:solidFill>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6" name="PlaceHolder 1"/>
          <p:cNvSpPr>
            <a:spLocks noGrp="1"/>
          </p:cNvSpPr>
          <p:nvPr>
            <p:ph type="title"/>
          </p:nvPr>
        </p:nvSpPr>
        <p:spPr>
          <a:xfrm>
            <a:off x="311760" y="444960"/>
            <a:ext cx="8520120" cy="572400"/>
          </a:xfrm>
          <a:prstGeom prst="rect">
            <a:avLst/>
          </a:prstGeom>
        </p:spPr>
        <p:txBody>
          <a:bodyPr lIns="0" rIns="0" tIns="0" bIns="0" anchor="ctr">
            <a:spAutoFit/>
          </a:bodyPr>
          <a:p>
            <a:endParaRPr b="0" lang="pl-PL" sz="1400" spc="-1" strike="noStrike">
              <a:solidFill>
                <a:srgbClr val="000000"/>
              </a:solidFill>
              <a:latin typeface="Arial"/>
            </a:endParaRPr>
          </a:p>
        </p:txBody>
      </p:sp>
      <p:sp>
        <p:nvSpPr>
          <p:cNvPr id="37" name="PlaceHolder 2"/>
          <p:cNvSpPr>
            <a:spLocks noGrp="1"/>
          </p:cNvSpPr>
          <p:nvPr>
            <p:ph type="body"/>
          </p:nvPr>
        </p:nvSpPr>
        <p:spPr>
          <a:xfrm>
            <a:off x="311760" y="1152360"/>
            <a:ext cx="2743200" cy="1629360"/>
          </a:xfrm>
          <a:prstGeom prst="rect">
            <a:avLst/>
          </a:prstGeom>
        </p:spPr>
        <p:txBody>
          <a:bodyPr lIns="0" rIns="0" tIns="0" bIns="0">
            <a:normAutofit/>
          </a:bodyPr>
          <a:p>
            <a:endParaRPr b="0" lang="pl-PL" sz="1400" spc="-1" strike="noStrike">
              <a:solidFill>
                <a:srgbClr val="000000"/>
              </a:solidFill>
              <a:latin typeface="Arial"/>
            </a:endParaRPr>
          </a:p>
        </p:txBody>
      </p:sp>
      <p:sp>
        <p:nvSpPr>
          <p:cNvPr id="38" name="PlaceHolder 3"/>
          <p:cNvSpPr>
            <a:spLocks noGrp="1"/>
          </p:cNvSpPr>
          <p:nvPr>
            <p:ph type="body"/>
          </p:nvPr>
        </p:nvSpPr>
        <p:spPr>
          <a:xfrm>
            <a:off x="3192480" y="1152360"/>
            <a:ext cx="2743200" cy="1629360"/>
          </a:xfrm>
          <a:prstGeom prst="rect">
            <a:avLst/>
          </a:prstGeom>
        </p:spPr>
        <p:txBody>
          <a:bodyPr lIns="0" rIns="0" tIns="0" bIns="0">
            <a:normAutofit/>
          </a:bodyPr>
          <a:p>
            <a:endParaRPr b="0" lang="pl-PL" sz="1400" spc="-1" strike="noStrike">
              <a:solidFill>
                <a:srgbClr val="000000"/>
              </a:solidFill>
              <a:latin typeface="Arial"/>
            </a:endParaRPr>
          </a:p>
        </p:txBody>
      </p:sp>
      <p:sp>
        <p:nvSpPr>
          <p:cNvPr id="39" name="PlaceHolder 4"/>
          <p:cNvSpPr>
            <a:spLocks noGrp="1"/>
          </p:cNvSpPr>
          <p:nvPr>
            <p:ph type="body"/>
          </p:nvPr>
        </p:nvSpPr>
        <p:spPr>
          <a:xfrm>
            <a:off x="6073200" y="1152360"/>
            <a:ext cx="2743200" cy="1629360"/>
          </a:xfrm>
          <a:prstGeom prst="rect">
            <a:avLst/>
          </a:prstGeom>
        </p:spPr>
        <p:txBody>
          <a:bodyPr lIns="0" rIns="0" tIns="0" bIns="0">
            <a:normAutofit/>
          </a:bodyPr>
          <a:p>
            <a:endParaRPr b="0" lang="pl-PL" sz="1400" spc="-1" strike="noStrike">
              <a:solidFill>
                <a:srgbClr val="000000"/>
              </a:solidFill>
              <a:latin typeface="Arial"/>
            </a:endParaRPr>
          </a:p>
        </p:txBody>
      </p:sp>
      <p:sp>
        <p:nvSpPr>
          <p:cNvPr id="40" name="PlaceHolder 5"/>
          <p:cNvSpPr>
            <a:spLocks noGrp="1"/>
          </p:cNvSpPr>
          <p:nvPr>
            <p:ph type="body"/>
          </p:nvPr>
        </p:nvSpPr>
        <p:spPr>
          <a:xfrm>
            <a:off x="311760" y="2936880"/>
            <a:ext cx="2743200" cy="1629360"/>
          </a:xfrm>
          <a:prstGeom prst="rect">
            <a:avLst/>
          </a:prstGeom>
        </p:spPr>
        <p:txBody>
          <a:bodyPr lIns="0" rIns="0" tIns="0" bIns="0">
            <a:normAutofit/>
          </a:bodyPr>
          <a:p>
            <a:endParaRPr b="0" lang="pl-PL" sz="1400" spc="-1" strike="noStrike">
              <a:solidFill>
                <a:srgbClr val="000000"/>
              </a:solidFill>
              <a:latin typeface="Arial"/>
            </a:endParaRPr>
          </a:p>
        </p:txBody>
      </p:sp>
      <p:sp>
        <p:nvSpPr>
          <p:cNvPr id="41" name="PlaceHolder 6"/>
          <p:cNvSpPr>
            <a:spLocks noGrp="1"/>
          </p:cNvSpPr>
          <p:nvPr>
            <p:ph type="body"/>
          </p:nvPr>
        </p:nvSpPr>
        <p:spPr>
          <a:xfrm>
            <a:off x="3192480" y="2936880"/>
            <a:ext cx="2743200" cy="1629360"/>
          </a:xfrm>
          <a:prstGeom prst="rect">
            <a:avLst/>
          </a:prstGeom>
        </p:spPr>
        <p:txBody>
          <a:bodyPr lIns="0" rIns="0" tIns="0" bIns="0">
            <a:normAutofit/>
          </a:bodyPr>
          <a:p>
            <a:endParaRPr b="0" lang="pl-PL" sz="1400" spc="-1" strike="noStrike">
              <a:solidFill>
                <a:srgbClr val="000000"/>
              </a:solidFill>
              <a:latin typeface="Arial"/>
            </a:endParaRPr>
          </a:p>
        </p:txBody>
      </p:sp>
      <p:sp>
        <p:nvSpPr>
          <p:cNvPr id="42" name="PlaceHolder 7"/>
          <p:cNvSpPr>
            <a:spLocks noGrp="1"/>
          </p:cNvSpPr>
          <p:nvPr>
            <p:ph type="body"/>
          </p:nvPr>
        </p:nvSpPr>
        <p:spPr>
          <a:xfrm>
            <a:off x="6073200" y="2936880"/>
            <a:ext cx="2743200" cy="1629360"/>
          </a:xfrm>
          <a:prstGeom prst="rect">
            <a:avLst/>
          </a:prstGeom>
        </p:spPr>
        <p:txBody>
          <a:bodyPr lIns="0" rIns="0" tIns="0" bIns="0">
            <a:normAutofit/>
          </a:bodyPr>
          <a:p>
            <a:endParaRPr b="0" lang="pl-PL" sz="1400" spc="-1" strike="noStrike">
              <a:solidFill>
                <a:srgbClr val="000000"/>
              </a:solidFill>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6" name="PlaceHolder 1"/>
          <p:cNvSpPr>
            <a:spLocks noGrp="1"/>
          </p:cNvSpPr>
          <p:nvPr>
            <p:ph type="title"/>
          </p:nvPr>
        </p:nvSpPr>
        <p:spPr>
          <a:xfrm>
            <a:off x="311760" y="444960"/>
            <a:ext cx="8520120" cy="572400"/>
          </a:xfrm>
          <a:prstGeom prst="rect">
            <a:avLst/>
          </a:prstGeom>
        </p:spPr>
        <p:txBody>
          <a:bodyPr lIns="0" rIns="0" tIns="0" bIns="0" anchor="ctr">
            <a:spAutoFit/>
          </a:bodyPr>
          <a:p>
            <a:endParaRPr b="0" lang="pl-PL" sz="1400" spc="-1" strike="noStrike">
              <a:solidFill>
                <a:srgbClr val="000000"/>
              </a:solidFill>
              <a:latin typeface="Arial"/>
            </a:endParaRPr>
          </a:p>
        </p:txBody>
      </p:sp>
      <p:sp>
        <p:nvSpPr>
          <p:cNvPr id="47" name="PlaceHolder 2"/>
          <p:cNvSpPr>
            <a:spLocks noGrp="1"/>
          </p:cNvSpPr>
          <p:nvPr>
            <p:ph type="subTitle"/>
          </p:nvPr>
        </p:nvSpPr>
        <p:spPr>
          <a:xfrm>
            <a:off x="311760" y="1152360"/>
            <a:ext cx="8520120" cy="3416040"/>
          </a:xfrm>
          <a:prstGeom prst="rect">
            <a:avLst/>
          </a:prstGeom>
        </p:spPr>
        <p:txBody>
          <a:bodyPr lIns="0" rIns="0" tIns="0" bIns="0" anchor="ctr">
            <a:spAutoFit/>
          </a:bodyPr>
          <a:p>
            <a:pPr algn="ctr"/>
            <a:endParaRPr b="0" lang="pl-PL"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311760" y="444960"/>
            <a:ext cx="8520120" cy="572400"/>
          </a:xfrm>
          <a:prstGeom prst="rect">
            <a:avLst/>
          </a:prstGeom>
        </p:spPr>
        <p:txBody>
          <a:bodyPr lIns="0" rIns="0" tIns="0" bIns="0" anchor="ctr">
            <a:spAutoFit/>
          </a:bodyPr>
          <a:p>
            <a:endParaRPr b="0" lang="pl-PL" sz="1400" spc="-1" strike="noStrike">
              <a:solidFill>
                <a:srgbClr val="000000"/>
              </a:solidFill>
              <a:latin typeface="Arial"/>
            </a:endParaRPr>
          </a:p>
        </p:txBody>
      </p:sp>
      <p:sp>
        <p:nvSpPr>
          <p:cNvPr id="49" name="PlaceHolder 2"/>
          <p:cNvSpPr>
            <a:spLocks noGrp="1"/>
          </p:cNvSpPr>
          <p:nvPr>
            <p:ph type="body"/>
          </p:nvPr>
        </p:nvSpPr>
        <p:spPr>
          <a:xfrm>
            <a:off x="311760" y="1152360"/>
            <a:ext cx="8520120" cy="3416040"/>
          </a:xfrm>
          <a:prstGeom prst="rect">
            <a:avLst/>
          </a:prstGeom>
        </p:spPr>
        <p:txBody>
          <a:bodyPr lIns="0" rIns="0" tIns="0" bIns="0">
            <a:normAutofit/>
          </a:bodyPr>
          <a:p>
            <a:endParaRPr b="0" lang="pl-PL" sz="1400" spc="-1" strike="noStrike">
              <a:solidFill>
                <a:srgbClr val="000000"/>
              </a:solidFill>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0" name="PlaceHolder 1"/>
          <p:cNvSpPr>
            <a:spLocks noGrp="1"/>
          </p:cNvSpPr>
          <p:nvPr>
            <p:ph type="title"/>
          </p:nvPr>
        </p:nvSpPr>
        <p:spPr>
          <a:xfrm>
            <a:off x="311760" y="444960"/>
            <a:ext cx="8520120" cy="572400"/>
          </a:xfrm>
          <a:prstGeom prst="rect">
            <a:avLst/>
          </a:prstGeom>
        </p:spPr>
        <p:txBody>
          <a:bodyPr lIns="0" rIns="0" tIns="0" bIns="0" anchor="ctr">
            <a:spAutoFit/>
          </a:bodyPr>
          <a:p>
            <a:endParaRPr b="0" lang="pl-PL" sz="1400" spc="-1" strike="noStrike">
              <a:solidFill>
                <a:srgbClr val="000000"/>
              </a:solidFill>
              <a:latin typeface="Arial"/>
            </a:endParaRPr>
          </a:p>
        </p:txBody>
      </p:sp>
      <p:sp>
        <p:nvSpPr>
          <p:cNvPr id="51" name="PlaceHolder 2"/>
          <p:cNvSpPr>
            <a:spLocks noGrp="1"/>
          </p:cNvSpPr>
          <p:nvPr>
            <p:ph type="body"/>
          </p:nvPr>
        </p:nvSpPr>
        <p:spPr>
          <a:xfrm>
            <a:off x="311760" y="1152360"/>
            <a:ext cx="4157640" cy="3416040"/>
          </a:xfrm>
          <a:prstGeom prst="rect">
            <a:avLst/>
          </a:prstGeom>
        </p:spPr>
        <p:txBody>
          <a:bodyPr lIns="0" rIns="0" tIns="0" bIns="0">
            <a:normAutofit/>
          </a:bodyPr>
          <a:p>
            <a:endParaRPr b="0" lang="pl-PL" sz="1400" spc="-1" strike="noStrike">
              <a:solidFill>
                <a:srgbClr val="000000"/>
              </a:solidFill>
              <a:latin typeface="Arial"/>
            </a:endParaRPr>
          </a:p>
        </p:txBody>
      </p:sp>
      <p:sp>
        <p:nvSpPr>
          <p:cNvPr id="52" name="PlaceHolder 3"/>
          <p:cNvSpPr>
            <a:spLocks noGrp="1"/>
          </p:cNvSpPr>
          <p:nvPr>
            <p:ph type="body"/>
          </p:nvPr>
        </p:nvSpPr>
        <p:spPr>
          <a:xfrm>
            <a:off x="4677840" y="1152360"/>
            <a:ext cx="4157640" cy="3416040"/>
          </a:xfrm>
          <a:prstGeom prst="rect">
            <a:avLst/>
          </a:prstGeom>
        </p:spPr>
        <p:txBody>
          <a:bodyPr lIns="0" rIns="0" tIns="0" bIns="0">
            <a:normAutofit/>
          </a:bodyPr>
          <a:p>
            <a:endParaRPr b="0" lang="pl-PL" sz="1400" spc="-1" strike="noStrike">
              <a:solidFill>
                <a:srgbClr val="000000"/>
              </a:solidFill>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3" name="PlaceHolder 1"/>
          <p:cNvSpPr>
            <a:spLocks noGrp="1"/>
          </p:cNvSpPr>
          <p:nvPr>
            <p:ph type="title"/>
          </p:nvPr>
        </p:nvSpPr>
        <p:spPr>
          <a:xfrm>
            <a:off x="311760" y="444960"/>
            <a:ext cx="8520120" cy="572400"/>
          </a:xfrm>
          <a:prstGeom prst="rect">
            <a:avLst/>
          </a:prstGeom>
        </p:spPr>
        <p:txBody>
          <a:bodyPr lIns="0" rIns="0" tIns="0" bIns="0" anchor="ctr">
            <a:spAutoFit/>
          </a:bodyPr>
          <a:p>
            <a:endParaRPr b="0" lang="pl-PL" sz="1400" spc="-1" strike="noStrike">
              <a:solidFill>
                <a:srgbClr val="000000"/>
              </a:solidFill>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4" name="PlaceHolder 1"/>
          <p:cNvSpPr>
            <a:spLocks noGrp="1"/>
          </p:cNvSpPr>
          <p:nvPr>
            <p:ph type="subTitle"/>
          </p:nvPr>
        </p:nvSpPr>
        <p:spPr>
          <a:xfrm>
            <a:off x="311760" y="444960"/>
            <a:ext cx="8520120" cy="2654640"/>
          </a:xfrm>
          <a:prstGeom prst="rect">
            <a:avLst/>
          </a:prstGeom>
        </p:spPr>
        <p:txBody>
          <a:bodyPr lIns="0" rIns="0" tIns="0" bIns="0" anchor="ctr">
            <a:spAutoFit/>
          </a:bodyPr>
          <a:p>
            <a:pPr algn="ctr"/>
            <a:endParaRPr b="0" lang="pl-PL"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311760" y="444960"/>
            <a:ext cx="8520120" cy="572400"/>
          </a:xfrm>
          <a:prstGeom prst="rect">
            <a:avLst/>
          </a:prstGeom>
        </p:spPr>
        <p:txBody>
          <a:bodyPr lIns="0" rIns="0" tIns="0" bIns="0" anchor="ctr">
            <a:spAutoFit/>
          </a:bodyPr>
          <a:p>
            <a:endParaRPr b="0" lang="pl-PL" sz="1400" spc="-1" strike="noStrike">
              <a:solidFill>
                <a:srgbClr val="000000"/>
              </a:solidFill>
              <a:latin typeface="Arial"/>
            </a:endParaRPr>
          </a:p>
        </p:txBody>
      </p:sp>
      <p:sp>
        <p:nvSpPr>
          <p:cNvPr id="56" name="PlaceHolder 2"/>
          <p:cNvSpPr>
            <a:spLocks noGrp="1"/>
          </p:cNvSpPr>
          <p:nvPr>
            <p:ph type="body"/>
          </p:nvPr>
        </p:nvSpPr>
        <p:spPr>
          <a:xfrm>
            <a:off x="311760" y="1152360"/>
            <a:ext cx="4157640" cy="1629360"/>
          </a:xfrm>
          <a:prstGeom prst="rect">
            <a:avLst/>
          </a:prstGeom>
        </p:spPr>
        <p:txBody>
          <a:bodyPr lIns="0" rIns="0" tIns="0" bIns="0">
            <a:normAutofit/>
          </a:bodyPr>
          <a:p>
            <a:endParaRPr b="0" lang="pl-PL" sz="1400" spc="-1" strike="noStrike">
              <a:solidFill>
                <a:srgbClr val="000000"/>
              </a:solidFill>
              <a:latin typeface="Arial"/>
            </a:endParaRPr>
          </a:p>
        </p:txBody>
      </p:sp>
      <p:sp>
        <p:nvSpPr>
          <p:cNvPr id="57" name="PlaceHolder 3"/>
          <p:cNvSpPr>
            <a:spLocks noGrp="1"/>
          </p:cNvSpPr>
          <p:nvPr>
            <p:ph type="body"/>
          </p:nvPr>
        </p:nvSpPr>
        <p:spPr>
          <a:xfrm>
            <a:off x="4677840" y="1152360"/>
            <a:ext cx="4157640" cy="3416040"/>
          </a:xfrm>
          <a:prstGeom prst="rect">
            <a:avLst/>
          </a:prstGeom>
        </p:spPr>
        <p:txBody>
          <a:bodyPr lIns="0" rIns="0" tIns="0" bIns="0">
            <a:normAutofit/>
          </a:bodyPr>
          <a:p>
            <a:endParaRPr b="0" lang="pl-PL" sz="1400" spc="-1" strike="noStrike">
              <a:solidFill>
                <a:srgbClr val="000000"/>
              </a:solidFill>
              <a:latin typeface="Arial"/>
            </a:endParaRPr>
          </a:p>
        </p:txBody>
      </p:sp>
      <p:sp>
        <p:nvSpPr>
          <p:cNvPr id="58" name="PlaceHolder 4"/>
          <p:cNvSpPr>
            <a:spLocks noGrp="1"/>
          </p:cNvSpPr>
          <p:nvPr>
            <p:ph type="body"/>
          </p:nvPr>
        </p:nvSpPr>
        <p:spPr>
          <a:xfrm>
            <a:off x="311760" y="2936880"/>
            <a:ext cx="4157640" cy="1629360"/>
          </a:xfrm>
          <a:prstGeom prst="rect">
            <a:avLst/>
          </a:prstGeom>
        </p:spPr>
        <p:txBody>
          <a:bodyPr lIns="0" rIns="0" tIns="0" bIns="0">
            <a:normAutofit/>
          </a:bodyPr>
          <a:p>
            <a:endParaRPr b="0" lang="pl-PL" sz="1400" spc="-1" strike="noStrike">
              <a:solidFill>
                <a:srgbClr val="000000"/>
              </a:solidFill>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7" name="PlaceHolder 1"/>
          <p:cNvSpPr>
            <a:spLocks noGrp="1"/>
          </p:cNvSpPr>
          <p:nvPr>
            <p:ph type="title"/>
          </p:nvPr>
        </p:nvSpPr>
        <p:spPr>
          <a:xfrm>
            <a:off x="311760" y="444960"/>
            <a:ext cx="8520120" cy="572400"/>
          </a:xfrm>
          <a:prstGeom prst="rect">
            <a:avLst/>
          </a:prstGeom>
        </p:spPr>
        <p:txBody>
          <a:bodyPr lIns="0" rIns="0" tIns="0" bIns="0" anchor="ctr">
            <a:spAutoFit/>
          </a:bodyPr>
          <a:p>
            <a:endParaRPr b="0" lang="pl-PL" sz="1400" spc="-1" strike="noStrike">
              <a:solidFill>
                <a:srgbClr val="000000"/>
              </a:solidFill>
              <a:latin typeface="Arial"/>
            </a:endParaRPr>
          </a:p>
        </p:txBody>
      </p:sp>
      <p:sp>
        <p:nvSpPr>
          <p:cNvPr id="8" name="PlaceHolder 2"/>
          <p:cNvSpPr>
            <a:spLocks noGrp="1"/>
          </p:cNvSpPr>
          <p:nvPr>
            <p:ph type="subTitle"/>
          </p:nvPr>
        </p:nvSpPr>
        <p:spPr>
          <a:xfrm>
            <a:off x="311760" y="1152360"/>
            <a:ext cx="8520120" cy="3416040"/>
          </a:xfrm>
          <a:prstGeom prst="rect">
            <a:avLst/>
          </a:prstGeom>
        </p:spPr>
        <p:txBody>
          <a:bodyPr lIns="0" rIns="0" tIns="0" bIns="0" anchor="ctr">
            <a:spAutoFit/>
          </a:bodyPr>
          <a:p>
            <a:pPr algn="ctr"/>
            <a:endParaRPr b="0" lang="pl-PL"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311760" y="444960"/>
            <a:ext cx="8520120" cy="572400"/>
          </a:xfrm>
          <a:prstGeom prst="rect">
            <a:avLst/>
          </a:prstGeom>
        </p:spPr>
        <p:txBody>
          <a:bodyPr lIns="0" rIns="0" tIns="0" bIns="0" anchor="ctr">
            <a:spAutoFit/>
          </a:bodyPr>
          <a:p>
            <a:endParaRPr b="0" lang="pl-PL" sz="1400" spc="-1" strike="noStrike">
              <a:solidFill>
                <a:srgbClr val="000000"/>
              </a:solidFill>
              <a:latin typeface="Arial"/>
            </a:endParaRPr>
          </a:p>
        </p:txBody>
      </p:sp>
      <p:sp>
        <p:nvSpPr>
          <p:cNvPr id="60" name="PlaceHolder 2"/>
          <p:cNvSpPr>
            <a:spLocks noGrp="1"/>
          </p:cNvSpPr>
          <p:nvPr>
            <p:ph type="body"/>
          </p:nvPr>
        </p:nvSpPr>
        <p:spPr>
          <a:xfrm>
            <a:off x="311760" y="1152360"/>
            <a:ext cx="4157640" cy="3416040"/>
          </a:xfrm>
          <a:prstGeom prst="rect">
            <a:avLst/>
          </a:prstGeom>
        </p:spPr>
        <p:txBody>
          <a:bodyPr lIns="0" rIns="0" tIns="0" bIns="0">
            <a:normAutofit/>
          </a:bodyPr>
          <a:p>
            <a:endParaRPr b="0" lang="pl-PL" sz="1400" spc="-1" strike="noStrike">
              <a:solidFill>
                <a:srgbClr val="000000"/>
              </a:solidFill>
              <a:latin typeface="Arial"/>
            </a:endParaRPr>
          </a:p>
        </p:txBody>
      </p:sp>
      <p:sp>
        <p:nvSpPr>
          <p:cNvPr id="61" name="PlaceHolder 3"/>
          <p:cNvSpPr>
            <a:spLocks noGrp="1"/>
          </p:cNvSpPr>
          <p:nvPr>
            <p:ph type="body"/>
          </p:nvPr>
        </p:nvSpPr>
        <p:spPr>
          <a:xfrm>
            <a:off x="4677840" y="1152360"/>
            <a:ext cx="4157640" cy="1629360"/>
          </a:xfrm>
          <a:prstGeom prst="rect">
            <a:avLst/>
          </a:prstGeom>
        </p:spPr>
        <p:txBody>
          <a:bodyPr lIns="0" rIns="0" tIns="0" bIns="0">
            <a:normAutofit/>
          </a:bodyPr>
          <a:p>
            <a:endParaRPr b="0" lang="pl-PL" sz="1400" spc="-1" strike="noStrike">
              <a:solidFill>
                <a:srgbClr val="000000"/>
              </a:solidFill>
              <a:latin typeface="Arial"/>
            </a:endParaRPr>
          </a:p>
        </p:txBody>
      </p:sp>
      <p:sp>
        <p:nvSpPr>
          <p:cNvPr id="62" name="PlaceHolder 4"/>
          <p:cNvSpPr>
            <a:spLocks noGrp="1"/>
          </p:cNvSpPr>
          <p:nvPr>
            <p:ph type="body"/>
          </p:nvPr>
        </p:nvSpPr>
        <p:spPr>
          <a:xfrm>
            <a:off x="4677840" y="2936880"/>
            <a:ext cx="4157640" cy="1629360"/>
          </a:xfrm>
          <a:prstGeom prst="rect">
            <a:avLst/>
          </a:prstGeom>
        </p:spPr>
        <p:txBody>
          <a:bodyPr lIns="0" rIns="0" tIns="0" bIns="0">
            <a:normAutofit/>
          </a:bodyPr>
          <a:p>
            <a:endParaRPr b="0" lang="pl-PL" sz="1400" spc="-1" strike="noStrike">
              <a:solidFill>
                <a:srgbClr val="000000"/>
              </a:solidFill>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311760" y="444960"/>
            <a:ext cx="8520120" cy="572400"/>
          </a:xfrm>
          <a:prstGeom prst="rect">
            <a:avLst/>
          </a:prstGeom>
        </p:spPr>
        <p:txBody>
          <a:bodyPr lIns="0" rIns="0" tIns="0" bIns="0" anchor="ctr">
            <a:spAutoFit/>
          </a:bodyPr>
          <a:p>
            <a:endParaRPr b="0" lang="pl-PL" sz="1400" spc="-1" strike="noStrike">
              <a:solidFill>
                <a:srgbClr val="000000"/>
              </a:solidFill>
              <a:latin typeface="Arial"/>
            </a:endParaRPr>
          </a:p>
        </p:txBody>
      </p:sp>
      <p:sp>
        <p:nvSpPr>
          <p:cNvPr id="64" name="PlaceHolder 2"/>
          <p:cNvSpPr>
            <a:spLocks noGrp="1"/>
          </p:cNvSpPr>
          <p:nvPr>
            <p:ph type="body"/>
          </p:nvPr>
        </p:nvSpPr>
        <p:spPr>
          <a:xfrm>
            <a:off x="311760" y="1152360"/>
            <a:ext cx="4157640" cy="1629360"/>
          </a:xfrm>
          <a:prstGeom prst="rect">
            <a:avLst/>
          </a:prstGeom>
        </p:spPr>
        <p:txBody>
          <a:bodyPr lIns="0" rIns="0" tIns="0" bIns="0">
            <a:normAutofit/>
          </a:bodyPr>
          <a:p>
            <a:endParaRPr b="0" lang="pl-PL" sz="1400" spc="-1" strike="noStrike">
              <a:solidFill>
                <a:srgbClr val="000000"/>
              </a:solidFill>
              <a:latin typeface="Arial"/>
            </a:endParaRPr>
          </a:p>
        </p:txBody>
      </p:sp>
      <p:sp>
        <p:nvSpPr>
          <p:cNvPr id="65" name="PlaceHolder 3"/>
          <p:cNvSpPr>
            <a:spLocks noGrp="1"/>
          </p:cNvSpPr>
          <p:nvPr>
            <p:ph type="body"/>
          </p:nvPr>
        </p:nvSpPr>
        <p:spPr>
          <a:xfrm>
            <a:off x="4677840" y="1152360"/>
            <a:ext cx="4157640" cy="1629360"/>
          </a:xfrm>
          <a:prstGeom prst="rect">
            <a:avLst/>
          </a:prstGeom>
        </p:spPr>
        <p:txBody>
          <a:bodyPr lIns="0" rIns="0" tIns="0" bIns="0">
            <a:normAutofit/>
          </a:bodyPr>
          <a:p>
            <a:endParaRPr b="0" lang="pl-PL" sz="1400" spc="-1" strike="noStrike">
              <a:solidFill>
                <a:srgbClr val="000000"/>
              </a:solidFill>
              <a:latin typeface="Arial"/>
            </a:endParaRPr>
          </a:p>
        </p:txBody>
      </p:sp>
      <p:sp>
        <p:nvSpPr>
          <p:cNvPr id="66" name="PlaceHolder 4"/>
          <p:cNvSpPr>
            <a:spLocks noGrp="1"/>
          </p:cNvSpPr>
          <p:nvPr>
            <p:ph type="body"/>
          </p:nvPr>
        </p:nvSpPr>
        <p:spPr>
          <a:xfrm>
            <a:off x="311760" y="2936880"/>
            <a:ext cx="8520120" cy="1629360"/>
          </a:xfrm>
          <a:prstGeom prst="rect">
            <a:avLst/>
          </a:prstGeom>
        </p:spPr>
        <p:txBody>
          <a:bodyPr lIns="0" rIns="0" tIns="0" bIns="0">
            <a:normAutofit/>
          </a:bodyPr>
          <a:p>
            <a:endParaRPr b="0" lang="pl-PL" sz="1400" spc="-1" strike="noStrike">
              <a:solidFill>
                <a:srgbClr val="000000"/>
              </a:solidFill>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311760" y="444960"/>
            <a:ext cx="8520120" cy="572400"/>
          </a:xfrm>
          <a:prstGeom prst="rect">
            <a:avLst/>
          </a:prstGeom>
        </p:spPr>
        <p:txBody>
          <a:bodyPr lIns="0" rIns="0" tIns="0" bIns="0" anchor="ctr">
            <a:spAutoFit/>
          </a:bodyPr>
          <a:p>
            <a:endParaRPr b="0" lang="pl-PL" sz="1400" spc="-1" strike="noStrike">
              <a:solidFill>
                <a:srgbClr val="000000"/>
              </a:solidFill>
              <a:latin typeface="Arial"/>
            </a:endParaRPr>
          </a:p>
        </p:txBody>
      </p:sp>
      <p:sp>
        <p:nvSpPr>
          <p:cNvPr id="68" name="PlaceHolder 2"/>
          <p:cNvSpPr>
            <a:spLocks noGrp="1"/>
          </p:cNvSpPr>
          <p:nvPr>
            <p:ph type="body"/>
          </p:nvPr>
        </p:nvSpPr>
        <p:spPr>
          <a:xfrm>
            <a:off x="311760" y="1152360"/>
            <a:ext cx="8520120" cy="1629360"/>
          </a:xfrm>
          <a:prstGeom prst="rect">
            <a:avLst/>
          </a:prstGeom>
        </p:spPr>
        <p:txBody>
          <a:bodyPr lIns="0" rIns="0" tIns="0" bIns="0">
            <a:normAutofit/>
          </a:bodyPr>
          <a:p>
            <a:endParaRPr b="0" lang="pl-PL" sz="1400" spc="-1" strike="noStrike">
              <a:solidFill>
                <a:srgbClr val="000000"/>
              </a:solidFill>
              <a:latin typeface="Arial"/>
            </a:endParaRPr>
          </a:p>
        </p:txBody>
      </p:sp>
      <p:sp>
        <p:nvSpPr>
          <p:cNvPr id="69" name="PlaceHolder 3"/>
          <p:cNvSpPr>
            <a:spLocks noGrp="1"/>
          </p:cNvSpPr>
          <p:nvPr>
            <p:ph type="body"/>
          </p:nvPr>
        </p:nvSpPr>
        <p:spPr>
          <a:xfrm>
            <a:off x="311760" y="2936880"/>
            <a:ext cx="8520120" cy="1629360"/>
          </a:xfrm>
          <a:prstGeom prst="rect">
            <a:avLst/>
          </a:prstGeom>
        </p:spPr>
        <p:txBody>
          <a:bodyPr lIns="0" rIns="0" tIns="0" bIns="0">
            <a:normAutofit/>
          </a:bodyPr>
          <a:p>
            <a:endParaRPr b="0" lang="pl-PL" sz="1400" spc="-1" strike="noStrike">
              <a:solidFill>
                <a:srgbClr val="000000"/>
              </a:solidFill>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311760" y="444960"/>
            <a:ext cx="8520120" cy="572400"/>
          </a:xfrm>
          <a:prstGeom prst="rect">
            <a:avLst/>
          </a:prstGeom>
        </p:spPr>
        <p:txBody>
          <a:bodyPr lIns="0" rIns="0" tIns="0" bIns="0" anchor="ctr">
            <a:spAutoFit/>
          </a:bodyPr>
          <a:p>
            <a:endParaRPr b="0" lang="pl-PL" sz="1400" spc="-1" strike="noStrike">
              <a:solidFill>
                <a:srgbClr val="000000"/>
              </a:solidFill>
              <a:latin typeface="Arial"/>
            </a:endParaRPr>
          </a:p>
        </p:txBody>
      </p:sp>
      <p:sp>
        <p:nvSpPr>
          <p:cNvPr id="71" name="PlaceHolder 2"/>
          <p:cNvSpPr>
            <a:spLocks noGrp="1"/>
          </p:cNvSpPr>
          <p:nvPr>
            <p:ph type="body"/>
          </p:nvPr>
        </p:nvSpPr>
        <p:spPr>
          <a:xfrm>
            <a:off x="311760" y="1152360"/>
            <a:ext cx="4157640" cy="1629360"/>
          </a:xfrm>
          <a:prstGeom prst="rect">
            <a:avLst/>
          </a:prstGeom>
        </p:spPr>
        <p:txBody>
          <a:bodyPr lIns="0" rIns="0" tIns="0" bIns="0">
            <a:normAutofit/>
          </a:bodyPr>
          <a:p>
            <a:endParaRPr b="0" lang="pl-PL" sz="1400" spc="-1" strike="noStrike">
              <a:solidFill>
                <a:srgbClr val="000000"/>
              </a:solidFill>
              <a:latin typeface="Arial"/>
            </a:endParaRPr>
          </a:p>
        </p:txBody>
      </p:sp>
      <p:sp>
        <p:nvSpPr>
          <p:cNvPr id="72" name="PlaceHolder 3"/>
          <p:cNvSpPr>
            <a:spLocks noGrp="1"/>
          </p:cNvSpPr>
          <p:nvPr>
            <p:ph type="body"/>
          </p:nvPr>
        </p:nvSpPr>
        <p:spPr>
          <a:xfrm>
            <a:off x="4677840" y="1152360"/>
            <a:ext cx="4157640" cy="1629360"/>
          </a:xfrm>
          <a:prstGeom prst="rect">
            <a:avLst/>
          </a:prstGeom>
        </p:spPr>
        <p:txBody>
          <a:bodyPr lIns="0" rIns="0" tIns="0" bIns="0">
            <a:normAutofit/>
          </a:bodyPr>
          <a:p>
            <a:endParaRPr b="0" lang="pl-PL" sz="1400" spc="-1" strike="noStrike">
              <a:solidFill>
                <a:srgbClr val="000000"/>
              </a:solidFill>
              <a:latin typeface="Arial"/>
            </a:endParaRPr>
          </a:p>
        </p:txBody>
      </p:sp>
      <p:sp>
        <p:nvSpPr>
          <p:cNvPr id="73" name="PlaceHolder 4"/>
          <p:cNvSpPr>
            <a:spLocks noGrp="1"/>
          </p:cNvSpPr>
          <p:nvPr>
            <p:ph type="body"/>
          </p:nvPr>
        </p:nvSpPr>
        <p:spPr>
          <a:xfrm>
            <a:off x="311760" y="2936880"/>
            <a:ext cx="4157640" cy="1629360"/>
          </a:xfrm>
          <a:prstGeom prst="rect">
            <a:avLst/>
          </a:prstGeom>
        </p:spPr>
        <p:txBody>
          <a:bodyPr lIns="0" rIns="0" tIns="0" bIns="0">
            <a:normAutofit/>
          </a:bodyPr>
          <a:p>
            <a:endParaRPr b="0" lang="pl-PL" sz="1400" spc="-1" strike="noStrike">
              <a:solidFill>
                <a:srgbClr val="000000"/>
              </a:solidFill>
              <a:latin typeface="Arial"/>
            </a:endParaRPr>
          </a:p>
        </p:txBody>
      </p:sp>
      <p:sp>
        <p:nvSpPr>
          <p:cNvPr id="74" name="PlaceHolder 5"/>
          <p:cNvSpPr>
            <a:spLocks noGrp="1"/>
          </p:cNvSpPr>
          <p:nvPr>
            <p:ph type="body"/>
          </p:nvPr>
        </p:nvSpPr>
        <p:spPr>
          <a:xfrm>
            <a:off x="4677840" y="2936880"/>
            <a:ext cx="4157640" cy="1629360"/>
          </a:xfrm>
          <a:prstGeom prst="rect">
            <a:avLst/>
          </a:prstGeom>
        </p:spPr>
        <p:txBody>
          <a:bodyPr lIns="0" rIns="0" tIns="0" bIns="0">
            <a:normAutofit/>
          </a:bodyPr>
          <a:p>
            <a:endParaRPr b="0" lang="pl-PL" sz="1400" spc="-1" strike="noStrike">
              <a:solidFill>
                <a:srgbClr val="000000"/>
              </a:solidFill>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311760" y="444960"/>
            <a:ext cx="8520120" cy="572400"/>
          </a:xfrm>
          <a:prstGeom prst="rect">
            <a:avLst/>
          </a:prstGeom>
        </p:spPr>
        <p:txBody>
          <a:bodyPr lIns="0" rIns="0" tIns="0" bIns="0" anchor="ctr">
            <a:spAutoFit/>
          </a:bodyPr>
          <a:p>
            <a:endParaRPr b="0" lang="pl-PL" sz="1400" spc="-1" strike="noStrike">
              <a:solidFill>
                <a:srgbClr val="000000"/>
              </a:solidFill>
              <a:latin typeface="Arial"/>
            </a:endParaRPr>
          </a:p>
        </p:txBody>
      </p:sp>
      <p:sp>
        <p:nvSpPr>
          <p:cNvPr id="76" name="PlaceHolder 2"/>
          <p:cNvSpPr>
            <a:spLocks noGrp="1"/>
          </p:cNvSpPr>
          <p:nvPr>
            <p:ph type="body"/>
          </p:nvPr>
        </p:nvSpPr>
        <p:spPr>
          <a:xfrm>
            <a:off x="311760" y="1152360"/>
            <a:ext cx="2743200" cy="1629360"/>
          </a:xfrm>
          <a:prstGeom prst="rect">
            <a:avLst/>
          </a:prstGeom>
        </p:spPr>
        <p:txBody>
          <a:bodyPr lIns="0" rIns="0" tIns="0" bIns="0">
            <a:normAutofit/>
          </a:bodyPr>
          <a:p>
            <a:endParaRPr b="0" lang="pl-PL" sz="1400" spc="-1" strike="noStrike">
              <a:solidFill>
                <a:srgbClr val="000000"/>
              </a:solidFill>
              <a:latin typeface="Arial"/>
            </a:endParaRPr>
          </a:p>
        </p:txBody>
      </p:sp>
      <p:sp>
        <p:nvSpPr>
          <p:cNvPr id="77" name="PlaceHolder 3"/>
          <p:cNvSpPr>
            <a:spLocks noGrp="1"/>
          </p:cNvSpPr>
          <p:nvPr>
            <p:ph type="body"/>
          </p:nvPr>
        </p:nvSpPr>
        <p:spPr>
          <a:xfrm>
            <a:off x="3192480" y="1152360"/>
            <a:ext cx="2743200" cy="1629360"/>
          </a:xfrm>
          <a:prstGeom prst="rect">
            <a:avLst/>
          </a:prstGeom>
        </p:spPr>
        <p:txBody>
          <a:bodyPr lIns="0" rIns="0" tIns="0" bIns="0">
            <a:normAutofit/>
          </a:bodyPr>
          <a:p>
            <a:endParaRPr b="0" lang="pl-PL" sz="1400" spc="-1" strike="noStrike">
              <a:solidFill>
                <a:srgbClr val="000000"/>
              </a:solidFill>
              <a:latin typeface="Arial"/>
            </a:endParaRPr>
          </a:p>
        </p:txBody>
      </p:sp>
      <p:sp>
        <p:nvSpPr>
          <p:cNvPr id="78" name="PlaceHolder 4"/>
          <p:cNvSpPr>
            <a:spLocks noGrp="1"/>
          </p:cNvSpPr>
          <p:nvPr>
            <p:ph type="body"/>
          </p:nvPr>
        </p:nvSpPr>
        <p:spPr>
          <a:xfrm>
            <a:off x="6073200" y="1152360"/>
            <a:ext cx="2743200" cy="1629360"/>
          </a:xfrm>
          <a:prstGeom prst="rect">
            <a:avLst/>
          </a:prstGeom>
        </p:spPr>
        <p:txBody>
          <a:bodyPr lIns="0" rIns="0" tIns="0" bIns="0">
            <a:normAutofit/>
          </a:bodyPr>
          <a:p>
            <a:endParaRPr b="0" lang="pl-PL" sz="1400" spc="-1" strike="noStrike">
              <a:solidFill>
                <a:srgbClr val="000000"/>
              </a:solidFill>
              <a:latin typeface="Arial"/>
            </a:endParaRPr>
          </a:p>
        </p:txBody>
      </p:sp>
      <p:sp>
        <p:nvSpPr>
          <p:cNvPr id="79" name="PlaceHolder 5"/>
          <p:cNvSpPr>
            <a:spLocks noGrp="1"/>
          </p:cNvSpPr>
          <p:nvPr>
            <p:ph type="body"/>
          </p:nvPr>
        </p:nvSpPr>
        <p:spPr>
          <a:xfrm>
            <a:off x="311760" y="2936880"/>
            <a:ext cx="2743200" cy="1629360"/>
          </a:xfrm>
          <a:prstGeom prst="rect">
            <a:avLst/>
          </a:prstGeom>
        </p:spPr>
        <p:txBody>
          <a:bodyPr lIns="0" rIns="0" tIns="0" bIns="0">
            <a:normAutofit/>
          </a:bodyPr>
          <a:p>
            <a:endParaRPr b="0" lang="pl-PL" sz="1400" spc="-1" strike="noStrike">
              <a:solidFill>
                <a:srgbClr val="000000"/>
              </a:solidFill>
              <a:latin typeface="Arial"/>
            </a:endParaRPr>
          </a:p>
        </p:txBody>
      </p:sp>
      <p:sp>
        <p:nvSpPr>
          <p:cNvPr id="80" name="PlaceHolder 6"/>
          <p:cNvSpPr>
            <a:spLocks noGrp="1"/>
          </p:cNvSpPr>
          <p:nvPr>
            <p:ph type="body"/>
          </p:nvPr>
        </p:nvSpPr>
        <p:spPr>
          <a:xfrm>
            <a:off x="3192480" y="2936880"/>
            <a:ext cx="2743200" cy="1629360"/>
          </a:xfrm>
          <a:prstGeom prst="rect">
            <a:avLst/>
          </a:prstGeom>
        </p:spPr>
        <p:txBody>
          <a:bodyPr lIns="0" rIns="0" tIns="0" bIns="0">
            <a:normAutofit/>
          </a:bodyPr>
          <a:p>
            <a:endParaRPr b="0" lang="pl-PL" sz="1400" spc="-1" strike="noStrike">
              <a:solidFill>
                <a:srgbClr val="000000"/>
              </a:solidFill>
              <a:latin typeface="Arial"/>
            </a:endParaRPr>
          </a:p>
        </p:txBody>
      </p:sp>
      <p:sp>
        <p:nvSpPr>
          <p:cNvPr id="81" name="PlaceHolder 7"/>
          <p:cNvSpPr>
            <a:spLocks noGrp="1"/>
          </p:cNvSpPr>
          <p:nvPr>
            <p:ph type="body"/>
          </p:nvPr>
        </p:nvSpPr>
        <p:spPr>
          <a:xfrm>
            <a:off x="6073200" y="2936880"/>
            <a:ext cx="2743200" cy="1629360"/>
          </a:xfrm>
          <a:prstGeom prst="rect">
            <a:avLst/>
          </a:prstGeom>
        </p:spPr>
        <p:txBody>
          <a:bodyPr lIns="0" rIns="0" tIns="0" bIns="0">
            <a:normAutofit/>
          </a:bodyPr>
          <a:p>
            <a:endParaRPr b="0" lang="pl-PL" sz="1400" spc="-1" strike="noStrike">
              <a:solidFill>
                <a:srgbClr val="000000"/>
              </a:solidFill>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5" name="PlaceHolder 1"/>
          <p:cNvSpPr>
            <a:spLocks noGrp="1"/>
          </p:cNvSpPr>
          <p:nvPr>
            <p:ph type="title"/>
          </p:nvPr>
        </p:nvSpPr>
        <p:spPr>
          <a:xfrm>
            <a:off x="311760" y="444960"/>
            <a:ext cx="8520120" cy="572400"/>
          </a:xfrm>
          <a:prstGeom prst="rect">
            <a:avLst/>
          </a:prstGeom>
        </p:spPr>
        <p:txBody>
          <a:bodyPr lIns="0" rIns="0" tIns="0" bIns="0" anchor="ctr">
            <a:spAutoFit/>
          </a:bodyPr>
          <a:p>
            <a:endParaRPr b="0" lang="pl-PL" sz="1400" spc="-1" strike="noStrike">
              <a:solidFill>
                <a:srgbClr val="000000"/>
              </a:solidFill>
              <a:latin typeface="Arial"/>
            </a:endParaRPr>
          </a:p>
        </p:txBody>
      </p:sp>
      <p:sp>
        <p:nvSpPr>
          <p:cNvPr id="86" name="PlaceHolder 2"/>
          <p:cNvSpPr>
            <a:spLocks noGrp="1"/>
          </p:cNvSpPr>
          <p:nvPr>
            <p:ph type="subTitle"/>
          </p:nvPr>
        </p:nvSpPr>
        <p:spPr>
          <a:xfrm>
            <a:off x="311760" y="1152360"/>
            <a:ext cx="8520120" cy="3416040"/>
          </a:xfrm>
          <a:prstGeom prst="rect">
            <a:avLst/>
          </a:prstGeom>
        </p:spPr>
        <p:txBody>
          <a:bodyPr lIns="0" rIns="0" tIns="0" bIns="0" anchor="ctr">
            <a:spAutoFit/>
          </a:bodyPr>
          <a:p>
            <a:pPr algn="ctr"/>
            <a:endParaRPr b="0" lang="pl-PL"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7" name="PlaceHolder 1"/>
          <p:cNvSpPr>
            <a:spLocks noGrp="1"/>
          </p:cNvSpPr>
          <p:nvPr>
            <p:ph type="title"/>
          </p:nvPr>
        </p:nvSpPr>
        <p:spPr>
          <a:xfrm>
            <a:off x="311760" y="444960"/>
            <a:ext cx="8520120" cy="572400"/>
          </a:xfrm>
          <a:prstGeom prst="rect">
            <a:avLst/>
          </a:prstGeom>
        </p:spPr>
        <p:txBody>
          <a:bodyPr lIns="0" rIns="0" tIns="0" bIns="0" anchor="ctr">
            <a:spAutoFit/>
          </a:bodyPr>
          <a:p>
            <a:endParaRPr b="0" lang="pl-PL" sz="1400" spc="-1" strike="noStrike">
              <a:solidFill>
                <a:srgbClr val="000000"/>
              </a:solidFill>
              <a:latin typeface="Arial"/>
            </a:endParaRPr>
          </a:p>
        </p:txBody>
      </p:sp>
      <p:sp>
        <p:nvSpPr>
          <p:cNvPr id="88" name="PlaceHolder 2"/>
          <p:cNvSpPr>
            <a:spLocks noGrp="1"/>
          </p:cNvSpPr>
          <p:nvPr>
            <p:ph type="body"/>
          </p:nvPr>
        </p:nvSpPr>
        <p:spPr>
          <a:xfrm>
            <a:off x="311760" y="1152360"/>
            <a:ext cx="8520120" cy="3416040"/>
          </a:xfrm>
          <a:prstGeom prst="rect">
            <a:avLst/>
          </a:prstGeom>
        </p:spPr>
        <p:txBody>
          <a:bodyPr lIns="0" rIns="0" tIns="0" bIns="0">
            <a:normAutofit/>
          </a:bodyPr>
          <a:p>
            <a:endParaRPr b="0" lang="pl-PL" sz="1400" spc="-1" strike="noStrike">
              <a:solidFill>
                <a:srgbClr val="000000"/>
              </a:solidFill>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89" name="PlaceHolder 1"/>
          <p:cNvSpPr>
            <a:spLocks noGrp="1"/>
          </p:cNvSpPr>
          <p:nvPr>
            <p:ph type="title"/>
          </p:nvPr>
        </p:nvSpPr>
        <p:spPr>
          <a:xfrm>
            <a:off x="311760" y="444960"/>
            <a:ext cx="8520120" cy="572400"/>
          </a:xfrm>
          <a:prstGeom prst="rect">
            <a:avLst/>
          </a:prstGeom>
        </p:spPr>
        <p:txBody>
          <a:bodyPr lIns="0" rIns="0" tIns="0" bIns="0" anchor="ctr">
            <a:spAutoFit/>
          </a:bodyPr>
          <a:p>
            <a:endParaRPr b="0" lang="pl-PL" sz="1400" spc="-1" strike="noStrike">
              <a:solidFill>
                <a:srgbClr val="000000"/>
              </a:solidFill>
              <a:latin typeface="Arial"/>
            </a:endParaRPr>
          </a:p>
        </p:txBody>
      </p:sp>
      <p:sp>
        <p:nvSpPr>
          <p:cNvPr id="90" name="PlaceHolder 2"/>
          <p:cNvSpPr>
            <a:spLocks noGrp="1"/>
          </p:cNvSpPr>
          <p:nvPr>
            <p:ph type="body"/>
          </p:nvPr>
        </p:nvSpPr>
        <p:spPr>
          <a:xfrm>
            <a:off x="311760" y="1152360"/>
            <a:ext cx="4157640" cy="3416040"/>
          </a:xfrm>
          <a:prstGeom prst="rect">
            <a:avLst/>
          </a:prstGeom>
        </p:spPr>
        <p:txBody>
          <a:bodyPr lIns="0" rIns="0" tIns="0" bIns="0">
            <a:normAutofit/>
          </a:bodyPr>
          <a:p>
            <a:endParaRPr b="0" lang="pl-PL" sz="1400" spc="-1" strike="noStrike">
              <a:solidFill>
                <a:srgbClr val="000000"/>
              </a:solidFill>
              <a:latin typeface="Arial"/>
            </a:endParaRPr>
          </a:p>
        </p:txBody>
      </p:sp>
      <p:sp>
        <p:nvSpPr>
          <p:cNvPr id="91" name="PlaceHolder 3"/>
          <p:cNvSpPr>
            <a:spLocks noGrp="1"/>
          </p:cNvSpPr>
          <p:nvPr>
            <p:ph type="body"/>
          </p:nvPr>
        </p:nvSpPr>
        <p:spPr>
          <a:xfrm>
            <a:off x="4677840" y="1152360"/>
            <a:ext cx="4157640" cy="3416040"/>
          </a:xfrm>
          <a:prstGeom prst="rect">
            <a:avLst/>
          </a:prstGeom>
        </p:spPr>
        <p:txBody>
          <a:bodyPr lIns="0" rIns="0" tIns="0" bIns="0">
            <a:normAutofit/>
          </a:bodyPr>
          <a:p>
            <a:endParaRPr b="0" lang="pl-PL" sz="1400" spc="-1" strike="noStrike">
              <a:solidFill>
                <a:srgbClr val="000000"/>
              </a:solidFill>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2" name="PlaceHolder 1"/>
          <p:cNvSpPr>
            <a:spLocks noGrp="1"/>
          </p:cNvSpPr>
          <p:nvPr>
            <p:ph type="title"/>
          </p:nvPr>
        </p:nvSpPr>
        <p:spPr>
          <a:xfrm>
            <a:off x="311760" y="444960"/>
            <a:ext cx="8520120" cy="572400"/>
          </a:xfrm>
          <a:prstGeom prst="rect">
            <a:avLst/>
          </a:prstGeom>
        </p:spPr>
        <p:txBody>
          <a:bodyPr lIns="0" rIns="0" tIns="0" bIns="0" anchor="ctr">
            <a:spAutoFit/>
          </a:bodyPr>
          <a:p>
            <a:endParaRPr b="0" lang="pl-PL" sz="1400" spc="-1" strike="noStrike">
              <a:solidFill>
                <a:srgbClr val="000000"/>
              </a:solidFill>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311760" y="444960"/>
            <a:ext cx="8520120" cy="572400"/>
          </a:xfrm>
          <a:prstGeom prst="rect">
            <a:avLst/>
          </a:prstGeom>
        </p:spPr>
        <p:txBody>
          <a:bodyPr lIns="0" rIns="0" tIns="0" bIns="0" anchor="ctr">
            <a:spAutoFit/>
          </a:bodyPr>
          <a:p>
            <a:endParaRPr b="0" lang="pl-PL" sz="1400" spc="-1" strike="noStrike">
              <a:solidFill>
                <a:srgbClr val="000000"/>
              </a:solidFill>
              <a:latin typeface="Arial"/>
            </a:endParaRPr>
          </a:p>
        </p:txBody>
      </p:sp>
      <p:sp>
        <p:nvSpPr>
          <p:cNvPr id="10" name="PlaceHolder 2"/>
          <p:cNvSpPr>
            <a:spLocks noGrp="1"/>
          </p:cNvSpPr>
          <p:nvPr>
            <p:ph type="body"/>
          </p:nvPr>
        </p:nvSpPr>
        <p:spPr>
          <a:xfrm>
            <a:off x="311760" y="1152360"/>
            <a:ext cx="8520120" cy="3416040"/>
          </a:xfrm>
          <a:prstGeom prst="rect">
            <a:avLst/>
          </a:prstGeom>
        </p:spPr>
        <p:txBody>
          <a:bodyPr lIns="0" rIns="0" tIns="0" bIns="0">
            <a:normAutofit/>
          </a:bodyPr>
          <a:p>
            <a:endParaRPr b="0" lang="pl-PL" sz="1400" spc="-1" strike="noStrike">
              <a:solidFill>
                <a:srgbClr val="000000"/>
              </a:solidFill>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93" name="PlaceHolder 1"/>
          <p:cNvSpPr>
            <a:spLocks noGrp="1"/>
          </p:cNvSpPr>
          <p:nvPr>
            <p:ph type="subTitle"/>
          </p:nvPr>
        </p:nvSpPr>
        <p:spPr>
          <a:xfrm>
            <a:off x="311760" y="444960"/>
            <a:ext cx="8520120" cy="2654640"/>
          </a:xfrm>
          <a:prstGeom prst="rect">
            <a:avLst/>
          </a:prstGeom>
        </p:spPr>
        <p:txBody>
          <a:bodyPr lIns="0" rIns="0" tIns="0" bIns="0" anchor="ctr">
            <a:spAutoFit/>
          </a:bodyPr>
          <a:p>
            <a:pPr algn="ctr"/>
            <a:endParaRPr b="0" lang="pl-PL"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94" name="PlaceHolder 1"/>
          <p:cNvSpPr>
            <a:spLocks noGrp="1"/>
          </p:cNvSpPr>
          <p:nvPr>
            <p:ph type="title"/>
          </p:nvPr>
        </p:nvSpPr>
        <p:spPr>
          <a:xfrm>
            <a:off x="311760" y="444960"/>
            <a:ext cx="8520120" cy="572400"/>
          </a:xfrm>
          <a:prstGeom prst="rect">
            <a:avLst/>
          </a:prstGeom>
        </p:spPr>
        <p:txBody>
          <a:bodyPr lIns="0" rIns="0" tIns="0" bIns="0" anchor="ctr">
            <a:spAutoFit/>
          </a:bodyPr>
          <a:p>
            <a:endParaRPr b="0" lang="pl-PL" sz="1400" spc="-1" strike="noStrike">
              <a:solidFill>
                <a:srgbClr val="000000"/>
              </a:solidFill>
              <a:latin typeface="Arial"/>
            </a:endParaRPr>
          </a:p>
        </p:txBody>
      </p:sp>
      <p:sp>
        <p:nvSpPr>
          <p:cNvPr id="95" name="PlaceHolder 2"/>
          <p:cNvSpPr>
            <a:spLocks noGrp="1"/>
          </p:cNvSpPr>
          <p:nvPr>
            <p:ph type="body"/>
          </p:nvPr>
        </p:nvSpPr>
        <p:spPr>
          <a:xfrm>
            <a:off x="311760" y="1152360"/>
            <a:ext cx="4157640" cy="1629360"/>
          </a:xfrm>
          <a:prstGeom prst="rect">
            <a:avLst/>
          </a:prstGeom>
        </p:spPr>
        <p:txBody>
          <a:bodyPr lIns="0" rIns="0" tIns="0" bIns="0">
            <a:normAutofit/>
          </a:bodyPr>
          <a:p>
            <a:endParaRPr b="0" lang="pl-PL" sz="1400" spc="-1" strike="noStrike">
              <a:solidFill>
                <a:srgbClr val="000000"/>
              </a:solidFill>
              <a:latin typeface="Arial"/>
            </a:endParaRPr>
          </a:p>
        </p:txBody>
      </p:sp>
      <p:sp>
        <p:nvSpPr>
          <p:cNvPr id="96" name="PlaceHolder 3"/>
          <p:cNvSpPr>
            <a:spLocks noGrp="1"/>
          </p:cNvSpPr>
          <p:nvPr>
            <p:ph type="body"/>
          </p:nvPr>
        </p:nvSpPr>
        <p:spPr>
          <a:xfrm>
            <a:off x="4677840" y="1152360"/>
            <a:ext cx="4157640" cy="3416040"/>
          </a:xfrm>
          <a:prstGeom prst="rect">
            <a:avLst/>
          </a:prstGeom>
        </p:spPr>
        <p:txBody>
          <a:bodyPr lIns="0" rIns="0" tIns="0" bIns="0">
            <a:normAutofit/>
          </a:bodyPr>
          <a:p>
            <a:endParaRPr b="0" lang="pl-PL" sz="1400" spc="-1" strike="noStrike">
              <a:solidFill>
                <a:srgbClr val="000000"/>
              </a:solidFill>
              <a:latin typeface="Arial"/>
            </a:endParaRPr>
          </a:p>
        </p:txBody>
      </p:sp>
      <p:sp>
        <p:nvSpPr>
          <p:cNvPr id="97" name="PlaceHolder 4"/>
          <p:cNvSpPr>
            <a:spLocks noGrp="1"/>
          </p:cNvSpPr>
          <p:nvPr>
            <p:ph type="body"/>
          </p:nvPr>
        </p:nvSpPr>
        <p:spPr>
          <a:xfrm>
            <a:off x="311760" y="2936880"/>
            <a:ext cx="4157640" cy="1629360"/>
          </a:xfrm>
          <a:prstGeom prst="rect">
            <a:avLst/>
          </a:prstGeom>
        </p:spPr>
        <p:txBody>
          <a:bodyPr lIns="0" rIns="0" tIns="0" bIns="0">
            <a:normAutofit/>
          </a:bodyPr>
          <a:p>
            <a:endParaRPr b="0" lang="pl-PL" sz="1400" spc="-1" strike="noStrike">
              <a:solidFill>
                <a:srgbClr val="000000"/>
              </a:solidFill>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98" name="PlaceHolder 1"/>
          <p:cNvSpPr>
            <a:spLocks noGrp="1"/>
          </p:cNvSpPr>
          <p:nvPr>
            <p:ph type="title"/>
          </p:nvPr>
        </p:nvSpPr>
        <p:spPr>
          <a:xfrm>
            <a:off x="311760" y="444960"/>
            <a:ext cx="8520120" cy="572400"/>
          </a:xfrm>
          <a:prstGeom prst="rect">
            <a:avLst/>
          </a:prstGeom>
        </p:spPr>
        <p:txBody>
          <a:bodyPr lIns="0" rIns="0" tIns="0" bIns="0" anchor="ctr">
            <a:spAutoFit/>
          </a:bodyPr>
          <a:p>
            <a:endParaRPr b="0" lang="pl-PL" sz="1400" spc="-1" strike="noStrike">
              <a:solidFill>
                <a:srgbClr val="000000"/>
              </a:solidFill>
              <a:latin typeface="Arial"/>
            </a:endParaRPr>
          </a:p>
        </p:txBody>
      </p:sp>
      <p:sp>
        <p:nvSpPr>
          <p:cNvPr id="99" name="PlaceHolder 2"/>
          <p:cNvSpPr>
            <a:spLocks noGrp="1"/>
          </p:cNvSpPr>
          <p:nvPr>
            <p:ph type="body"/>
          </p:nvPr>
        </p:nvSpPr>
        <p:spPr>
          <a:xfrm>
            <a:off x="311760" y="1152360"/>
            <a:ext cx="4157640" cy="3416040"/>
          </a:xfrm>
          <a:prstGeom prst="rect">
            <a:avLst/>
          </a:prstGeom>
        </p:spPr>
        <p:txBody>
          <a:bodyPr lIns="0" rIns="0" tIns="0" bIns="0">
            <a:normAutofit/>
          </a:bodyPr>
          <a:p>
            <a:endParaRPr b="0" lang="pl-PL" sz="1400" spc="-1" strike="noStrike">
              <a:solidFill>
                <a:srgbClr val="000000"/>
              </a:solidFill>
              <a:latin typeface="Arial"/>
            </a:endParaRPr>
          </a:p>
        </p:txBody>
      </p:sp>
      <p:sp>
        <p:nvSpPr>
          <p:cNvPr id="100" name="PlaceHolder 3"/>
          <p:cNvSpPr>
            <a:spLocks noGrp="1"/>
          </p:cNvSpPr>
          <p:nvPr>
            <p:ph type="body"/>
          </p:nvPr>
        </p:nvSpPr>
        <p:spPr>
          <a:xfrm>
            <a:off x="4677840" y="1152360"/>
            <a:ext cx="4157640" cy="1629360"/>
          </a:xfrm>
          <a:prstGeom prst="rect">
            <a:avLst/>
          </a:prstGeom>
        </p:spPr>
        <p:txBody>
          <a:bodyPr lIns="0" rIns="0" tIns="0" bIns="0">
            <a:normAutofit/>
          </a:bodyPr>
          <a:p>
            <a:endParaRPr b="0" lang="pl-PL" sz="1400" spc="-1" strike="noStrike">
              <a:solidFill>
                <a:srgbClr val="000000"/>
              </a:solidFill>
              <a:latin typeface="Arial"/>
            </a:endParaRPr>
          </a:p>
        </p:txBody>
      </p:sp>
      <p:sp>
        <p:nvSpPr>
          <p:cNvPr id="101" name="PlaceHolder 4"/>
          <p:cNvSpPr>
            <a:spLocks noGrp="1"/>
          </p:cNvSpPr>
          <p:nvPr>
            <p:ph type="body"/>
          </p:nvPr>
        </p:nvSpPr>
        <p:spPr>
          <a:xfrm>
            <a:off x="4677840" y="2936880"/>
            <a:ext cx="4157640" cy="1629360"/>
          </a:xfrm>
          <a:prstGeom prst="rect">
            <a:avLst/>
          </a:prstGeom>
        </p:spPr>
        <p:txBody>
          <a:bodyPr lIns="0" rIns="0" tIns="0" bIns="0">
            <a:normAutofit/>
          </a:bodyPr>
          <a:p>
            <a:endParaRPr b="0" lang="pl-PL" sz="1400" spc="-1" strike="noStrike">
              <a:solidFill>
                <a:srgbClr val="000000"/>
              </a:solidFill>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02" name="PlaceHolder 1"/>
          <p:cNvSpPr>
            <a:spLocks noGrp="1"/>
          </p:cNvSpPr>
          <p:nvPr>
            <p:ph type="title"/>
          </p:nvPr>
        </p:nvSpPr>
        <p:spPr>
          <a:xfrm>
            <a:off x="311760" y="444960"/>
            <a:ext cx="8520120" cy="572400"/>
          </a:xfrm>
          <a:prstGeom prst="rect">
            <a:avLst/>
          </a:prstGeom>
        </p:spPr>
        <p:txBody>
          <a:bodyPr lIns="0" rIns="0" tIns="0" bIns="0" anchor="ctr">
            <a:spAutoFit/>
          </a:bodyPr>
          <a:p>
            <a:endParaRPr b="0" lang="pl-PL" sz="1400" spc="-1" strike="noStrike">
              <a:solidFill>
                <a:srgbClr val="000000"/>
              </a:solidFill>
              <a:latin typeface="Arial"/>
            </a:endParaRPr>
          </a:p>
        </p:txBody>
      </p:sp>
      <p:sp>
        <p:nvSpPr>
          <p:cNvPr id="103" name="PlaceHolder 2"/>
          <p:cNvSpPr>
            <a:spLocks noGrp="1"/>
          </p:cNvSpPr>
          <p:nvPr>
            <p:ph type="body"/>
          </p:nvPr>
        </p:nvSpPr>
        <p:spPr>
          <a:xfrm>
            <a:off x="311760" y="1152360"/>
            <a:ext cx="4157640" cy="1629360"/>
          </a:xfrm>
          <a:prstGeom prst="rect">
            <a:avLst/>
          </a:prstGeom>
        </p:spPr>
        <p:txBody>
          <a:bodyPr lIns="0" rIns="0" tIns="0" bIns="0">
            <a:normAutofit/>
          </a:bodyPr>
          <a:p>
            <a:endParaRPr b="0" lang="pl-PL" sz="1400" spc="-1" strike="noStrike">
              <a:solidFill>
                <a:srgbClr val="000000"/>
              </a:solidFill>
              <a:latin typeface="Arial"/>
            </a:endParaRPr>
          </a:p>
        </p:txBody>
      </p:sp>
      <p:sp>
        <p:nvSpPr>
          <p:cNvPr id="104" name="PlaceHolder 3"/>
          <p:cNvSpPr>
            <a:spLocks noGrp="1"/>
          </p:cNvSpPr>
          <p:nvPr>
            <p:ph type="body"/>
          </p:nvPr>
        </p:nvSpPr>
        <p:spPr>
          <a:xfrm>
            <a:off x="4677840" y="1152360"/>
            <a:ext cx="4157640" cy="1629360"/>
          </a:xfrm>
          <a:prstGeom prst="rect">
            <a:avLst/>
          </a:prstGeom>
        </p:spPr>
        <p:txBody>
          <a:bodyPr lIns="0" rIns="0" tIns="0" bIns="0">
            <a:normAutofit/>
          </a:bodyPr>
          <a:p>
            <a:endParaRPr b="0" lang="pl-PL" sz="1400" spc="-1" strike="noStrike">
              <a:solidFill>
                <a:srgbClr val="000000"/>
              </a:solidFill>
              <a:latin typeface="Arial"/>
            </a:endParaRPr>
          </a:p>
        </p:txBody>
      </p:sp>
      <p:sp>
        <p:nvSpPr>
          <p:cNvPr id="105" name="PlaceHolder 4"/>
          <p:cNvSpPr>
            <a:spLocks noGrp="1"/>
          </p:cNvSpPr>
          <p:nvPr>
            <p:ph type="body"/>
          </p:nvPr>
        </p:nvSpPr>
        <p:spPr>
          <a:xfrm>
            <a:off x="311760" y="2936880"/>
            <a:ext cx="8520120" cy="1629360"/>
          </a:xfrm>
          <a:prstGeom prst="rect">
            <a:avLst/>
          </a:prstGeom>
        </p:spPr>
        <p:txBody>
          <a:bodyPr lIns="0" rIns="0" tIns="0" bIns="0">
            <a:normAutofit/>
          </a:bodyPr>
          <a:p>
            <a:endParaRPr b="0" lang="pl-PL" sz="1400" spc="-1" strike="noStrike">
              <a:solidFill>
                <a:srgbClr val="000000"/>
              </a:solidFill>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06" name="PlaceHolder 1"/>
          <p:cNvSpPr>
            <a:spLocks noGrp="1"/>
          </p:cNvSpPr>
          <p:nvPr>
            <p:ph type="title"/>
          </p:nvPr>
        </p:nvSpPr>
        <p:spPr>
          <a:xfrm>
            <a:off x="311760" y="444960"/>
            <a:ext cx="8520120" cy="572400"/>
          </a:xfrm>
          <a:prstGeom prst="rect">
            <a:avLst/>
          </a:prstGeom>
        </p:spPr>
        <p:txBody>
          <a:bodyPr lIns="0" rIns="0" tIns="0" bIns="0" anchor="ctr">
            <a:spAutoFit/>
          </a:bodyPr>
          <a:p>
            <a:endParaRPr b="0" lang="pl-PL" sz="1400" spc="-1" strike="noStrike">
              <a:solidFill>
                <a:srgbClr val="000000"/>
              </a:solidFill>
              <a:latin typeface="Arial"/>
            </a:endParaRPr>
          </a:p>
        </p:txBody>
      </p:sp>
      <p:sp>
        <p:nvSpPr>
          <p:cNvPr id="107" name="PlaceHolder 2"/>
          <p:cNvSpPr>
            <a:spLocks noGrp="1"/>
          </p:cNvSpPr>
          <p:nvPr>
            <p:ph type="body"/>
          </p:nvPr>
        </p:nvSpPr>
        <p:spPr>
          <a:xfrm>
            <a:off x="311760" y="1152360"/>
            <a:ext cx="8520120" cy="1629360"/>
          </a:xfrm>
          <a:prstGeom prst="rect">
            <a:avLst/>
          </a:prstGeom>
        </p:spPr>
        <p:txBody>
          <a:bodyPr lIns="0" rIns="0" tIns="0" bIns="0">
            <a:normAutofit/>
          </a:bodyPr>
          <a:p>
            <a:endParaRPr b="0" lang="pl-PL" sz="1400" spc="-1" strike="noStrike">
              <a:solidFill>
                <a:srgbClr val="000000"/>
              </a:solidFill>
              <a:latin typeface="Arial"/>
            </a:endParaRPr>
          </a:p>
        </p:txBody>
      </p:sp>
      <p:sp>
        <p:nvSpPr>
          <p:cNvPr id="108" name="PlaceHolder 3"/>
          <p:cNvSpPr>
            <a:spLocks noGrp="1"/>
          </p:cNvSpPr>
          <p:nvPr>
            <p:ph type="body"/>
          </p:nvPr>
        </p:nvSpPr>
        <p:spPr>
          <a:xfrm>
            <a:off x="311760" y="2936880"/>
            <a:ext cx="8520120" cy="1629360"/>
          </a:xfrm>
          <a:prstGeom prst="rect">
            <a:avLst/>
          </a:prstGeom>
        </p:spPr>
        <p:txBody>
          <a:bodyPr lIns="0" rIns="0" tIns="0" bIns="0">
            <a:normAutofit/>
          </a:bodyPr>
          <a:p>
            <a:endParaRPr b="0" lang="pl-PL" sz="1400" spc="-1" strike="noStrike">
              <a:solidFill>
                <a:srgbClr val="000000"/>
              </a:solidFill>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09" name="PlaceHolder 1"/>
          <p:cNvSpPr>
            <a:spLocks noGrp="1"/>
          </p:cNvSpPr>
          <p:nvPr>
            <p:ph type="title"/>
          </p:nvPr>
        </p:nvSpPr>
        <p:spPr>
          <a:xfrm>
            <a:off x="311760" y="444960"/>
            <a:ext cx="8520120" cy="572400"/>
          </a:xfrm>
          <a:prstGeom prst="rect">
            <a:avLst/>
          </a:prstGeom>
        </p:spPr>
        <p:txBody>
          <a:bodyPr lIns="0" rIns="0" tIns="0" bIns="0" anchor="ctr">
            <a:spAutoFit/>
          </a:bodyPr>
          <a:p>
            <a:endParaRPr b="0" lang="pl-PL" sz="1400" spc="-1" strike="noStrike">
              <a:solidFill>
                <a:srgbClr val="000000"/>
              </a:solidFill>
              <a:latin typeface="Arial"/>
            </a:endParaRPr>
          </a:p>
        </p:txBody>
      </p:sp>
      <p:sp>
        <p:nvSpPr>
          <p:cNvPr id="110" name="PlaceHolder 2"/>
          <p:cNvSpPr>
            <a:spLocks noGrp="1"/>
          </p:cNvSpPr>
          <p:nvPr>
            <p:ph type="body"/>
          </p:nvPr>
        </p:nvSpPr>
        <p:spPr>
          <a:xfrm>
            <a:off x="311760" y="1152360"/>
            <a:ext cx="4157640" cy="1629360"/>
          </a:xfrm>
          <a:prstGeom prst="rect">
            <a:avLst/>
          </a:prstGeom>
        </p:spPr>
        <p:txBody>
          <a:bodyPr lIns="0" rIns="0" tIns="0" bIns="0">
            <a:normAutofit/>
          </a:bodyPr>
          <a:p>
            <a:endParaRPr b="0" lang="pl-PL" sz="1400" spc="-1" strike="noStrike">
              <a:solidFill>
                <a:srgbClr val="000000"/>
              </a:solidFill>
              <a:latin typeface="Arial"/>
            </a:endParaRPr>
          </a:p>
        </p:txBody>
      </p:sp>
      <p:sp>
        <p:nvSpPr>
          <p:cNvPr id="111" name="PlaceHolder 3"/>
          <p:cNvSpPr>
            <a:spLocks noGrp="1"/>
          </p:cNvSpPr>
          <p:nvPr>
            <p:ph type="body"/>
          </p:nvPr>
        </p:nvSpPr>
        <p:spPr>
          <a:xfrm>
            <a:off x="4677840" y="1152360"/>
            <a:ext cx="4157640" cy="1629360"/>
          </a:xfrm>
          <a:prstGeom prst="rect">
            <a:avLst/>
          </a:prstGeom>
        </p:spPr>
        <p:txBody>
          <a:bodyPr lIns="0" rIns="0" tIns="0" bIns="0">
            <a:normAutofit/>
          </a:bodyPr>
          <a:p>
            <a:endParaRPr b="0" lang="pl-PL" sz="1400" spc="-1" strike="noStrike">
              <a:solidFill>
                <a:srgbClr val="000000"/>
              </a:solidFill>
              <a:latin typeface="Arial"/>
            </a:endParaRPr>
          </a:p>
        </p:txBody>
      </p:sp>
      <p:sp>
        <p:nvSpPr>
          <p:cNvPr id="112" name="PlaceHolder 4"/>
          <p:cNvSpPr>
            <a:spLocks noGrp="1"/>
          </p:cNvSpPr>
          <p:nvPr>
            <p:ph type="body"/>
          </p:nvPr>
        </p:nvSpPr>
        <p:spPr>
          <a:xfrm>
            <a:off x="311760" y="2936880"/>
            <a:ext cx="4157640" cy="1629360"/>
          </a:xfrm>
          <a:prstGeom prst="rect">
            <a:avLst/>
          </a:prstGeom>
        </p:spPr>
        <p:txBody>
          <a:bodyPr lIns="0" rIns="0" tIns="0" bIns="0">
            <a:normAutofit/>
          </a:bodyPr>
          <a:p>
            <a:endParaRPr b="0" lang="pl-PL" sz="1400" spc="-1" strike="noStrike">
              <a:solidFill>
                <a:srgbClr val="000000"/>
              </a:solidFill>
              <a:latin typeface="Arial"/>
            </a:endParaRPr>
          </a:p>
        </p:txBody>
      </p:sp>
      <p:sp>
        <p:nvSpPr>
          <p:cNvPr id="113" name="PlaceHolder 5"/>
          <p:cNvSpPr>
            <a:spLocks noGrp="1"/>
          </p:cNvSpPr>
          <p:nvPr>
            <p:ph type="body"/>
          </p:nvPr>
        </p:nvSpPr>
        <p:spPr>
          <a:xfrm>
            <a:off x="4677840" y="2936880"/>
            <a:ext cx="4157640" cy="1629360"/>
          </a:xfrm>
          <a:prstGeom prst="rect">
            <a:avLst/>
          </a:prstGeom>
        </p:spPr>
        <p:txBody>
          <a:bodyPr lIns="0" rIns="0" tIns="0" bIns="0">
            <a:normAutofit/>
          </a:bodyPr>
          <a:p>
            <a:endParaRPr b="0" lang="pl-PL" sz="1400" spc="-1" strike="noStrike">
              <a:solidFill>
                <a:srgbClr val="000000"/>
              </a:solidFill>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14" name="PlaceHolder 1"/>
          <p:cNvSpPr>
            <a:spLocks noGrp="1"/>
          </p:cNvSpPr>
          <p:nvPr>
            <p:ph type="title"/>
          </p:nvPr>
        </p:nvSpPr>
        <p:spPr>
          <a:xfrm>
            <a:off x="311760" y="444960"/>
            <a:ext cx="8520120" cy="572400"/>
          </a:xfrm>
          <a:prstGeom prst="rect">
            <a:avLst/>
          </a:prstGeom>
        </p:spPr>
        <p:txBody>
          <a:bodyPr lIns="0" rIns="0" tIns="0" bIns="0" anchor="ctr">
            <a:spAutoFit/>
          </a:bodyPr>
          <a:p>
            <a:endParaRPr b="0" lang="pl-PL" sz="1400" spc="-1" strike="noStrike">
              <a:solidFill>
                <a:srgbClr val="000000"/>
              </a:solidFill>
              <a:latin typeface="Arial"/>
            </a:endParaRPr>
          </a:p>
        </p:txBody>
      </p:sp>
      <p:sp>
        <p:nvSpPr>
          <p:cNvPr id="115" name="PlaceHolder 2"/>
          <p:cNvSpPr>
            <a:spLocks noGrp="1"/>
          </p:cNvSpPr>
          <p:nvPr>
            <p:ph type="body"/>
          </p:nvPr>
        </p:nvSpPr>
        <p:spPr>
          <a:xfrm>
            <a:off x="311760" y="1152360"/>
            <a:ext cx="2743200" cy="1629360"/>
          </a:xfrm>
          <a:prstGeom prst="rect">
            <a:avLst/>
          </a:prstGeom>
        </p:spPr>
        <p:txBody>
          <a:bodyPr lIns="0" rIns="0" tIns="0" bIns="0">
            <a:normAutofit/>
          </a:bodyPr>
          <a:p>
            <a:endParaRPr b="0" lang="pl-PL" sz="1400" spc="-1" strike="noStrike">
              <a:solidFill>
                <a:srgbClr val="000000"/>
              </a:solidFill>
              <a:latin typeface="Arial"/>
            </a:endParaRPr>
          </a:p>
        </p:txBody>
      </p:sp>
      <p:sp>
        <p:nvSpPr>
          <p:cNvPr id="116" name="PlaceHolder 3"/>
          <p:cNvSpPr>
            <a:spLocks noGrp="1"/>
          </p:cNvSpPr>
          <p:nvPr>
            <p:ph type="body"/>
          </p:nvPr>
        </p:nvSpPr>
        <p:spPr>
          <a:xfrm>
            <a:off x="3192480" y="1152360"/>
            <a:ext cx="2743200" cy="1629360"/>
          </a:xfrm>
          <a:prstGeom prst="rect">
            <a:avLst/>
          </a:prstGeom>
        </p:spPr>
        <p:txBody>
          <a:bodyPr lIns="0" rIns="0" tIns="0" bIns="0">
            <a:normAutofit/>
          </a:bodyPr>
          <a:p>
            <a:endParaRPr b="0" lang="pl-PL" sz="1400" spc="-1" strike="noStrike">
              <a:solidFill>
                <a:srgbClr val="000000"/>
              </a:solidFill>
              <a:latin typeface="Arial"/>
            </a:endParaRPr>
          </a:p>
        </p:txBody>
      </p:sp>
      <p:sp>
        <p:nvSpPr>
          <p:cNvPr id="117" name="PlaceHolder 4"/>
          <p:cNvSpPr>
            <a:spLocks noGrp="1"/>
          </p:cNvSpPr>
          <p:nvPr>
            <p:ph type="body"/>
          </p:nvPr>
        </p:nvSpPr>
        <p:spPr>
          <a:xfrm>
            <a:off x="6073200" y="1152360"/>
            <a:ext cx="2743200" cy="1629360"/>
          </a:xfrm>
          <a:prstGeom prst="rect">
            <a:avLst/>
          </a:prstGeom>
        </p:spPr>
        <p:txBody>
          <a:bodyPr lIns="0" rIns="0" tIns="0" bIns="0">
            <a:normAutofit/>
          </a:bodyPr>
          <a:p>
            <a:endParaRPr b="0" lang="pl-PL" sz="1400" spc="-1" strike="noStrike">
              <a:solidFill>
                <a:srgbClr val="000000"/>
              </a:solidFill>
              <a:latin typeface="Arial"/>
            </a:endParaRPr>
          </a:p>
        </p:txBody>
      </p:sp>
      <p:sp>
        <p:nvSpPr>
          <p:cNvPr id="118" name="PlaceHolder 5"/>
          <p:cNvSpPr>
            <a:spLocks noGrp="1"/>
          </p:cNvSpPr>
          <p:nvPr>
            <p:ph type="body"/>
          </p:nvPr>
        </p:nvSpPr>
        <p:spPr>
          <a:xfrm>
            <a:off x="311760" y="2936880"/>
            <a:ext cx="2743200" cy="1629360"/>
          </a:xfrm>
          <a:prstGeom prst="rect">
            <a:avLst/>
          </a:prstGeom>
        </p:spPr>
        <p:txBody>
          <a:bodyPr lIns="0" rIns="0" tIns="0" bIns="0">
            <a:normAutofit/>
          </a:bodyPr>
          <a:p>
            <a:endParaRPr b="0" lang="pl-PL" sz="1400" spc="-1" strike="noStrike">
              <a:solidFill>
                <a:srgbClr val="000000"/>
              </a:solidFill>
              <a:latin typeface="Arial"/>
            </a:endParaRPr>
          </a:p>
        </p:txBody>
      </p:sp>
      <p:sp>
        <p:nvSpPr>
          <p:cNvPr id="119" name="PlaceHolder 6"/>
          <p:cNvSpPr>
            <a:spLocks noGrp="1"/>
          </p:cNvSpPr>
          <p:nvPr>
            <p:ph type="body"/>
          </p:nvPr>
        </p:nvSpPr>
        <p:spPr>
          <a:xfrm>
            <a:off x="3192480" y="2936880"/>
            <a:ext cx="2743200" cy="1629360"/>
          </a:xfrm>
          <a:prstGeom prst="rect">
            <a:avLst/>
          </a:prstGeom>
        </p:spPr>
        <p:txBody>
          <a:bodyPr lIns="0" rIns="0" tIns="0" bIns="0">
            <a:normAutofit/>
          </a:bodyPr>
          <a:p>
            <a:endParaRPr b="0" lang="pl-PL" sz="1400" spc="-1" strike="noStrike">
              <a:solidFill>
                <a:srgbClr val="000000"/>
              </a:solidFill>
              <a:latin typeface="Arial"/>
            </a:endParaRPr>
          </a:p>
        </p:txBody>
      </p:sp>
      <p:sp>
        <p:nvSpPr>
          <p:cNvPr id="120" name="PlaceHolder 7"/>
          <p:cNvSpPr>
            <a:spLocks noGrp="1"/>
          </p:cNvSpPr>
          <p:nvPr>
            <p:ph type="body"/>
          </p:nvPr>
        </p:nvSpPr>
        <p:spPr>
          <a:xfrm>
            <a:off x="6073200" y="2936880"/>
            <a:ext cx="2743200" cy="1629360"/>
          </a:xfrm>
          <a:prstGeom prst="rect">
            <a:avLst/>
          </a:prstGeom>
        </p:spPr>
        <p:txBody>
          <a:bodyPr lIns="0" rIns="0" tIns="0" bIns="0">
            <a:normAutofit/>
          </a:bodyPr>
          <a:p>
            <a:endParaRPr b="0" lang="pl-PL" sz="1400" spc="-1" strike="noStrike">
              <a:solidFill>
                <a:srgbClr val="000000"/>
              </a:solidFill>
              <a:latin typeface="Arial"/>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26" name="PlaceHolder 1"/>
          <p:cNvSpPr>
            <a:spLocks noGrp="1"/>
          </p:cNvSpPr>
          <p:nvPr>
            <p:ph type="title"/>
          </p:nvPr>
        </p:nvSpPr>
        <p:spPr>
          <a:xfrm>
            <a:off x="311760" y="444960"/>
            <a:ext cx="8520120" cy="572400"/>
          </a:xfrm>
          <a:prstGeom prst="rect">
            <a:avLst/>
          </a:prstGeom>
        </p:spPr>
        <p:txBody>
          <a:bodyPr lIns="0" rIns="0" tIns="0" bIns="0" anchor="ctr">
            <a:spAutoFit/>
          </a:bodyPr>
          <a:p>
            <a:endParaRPr b="0" lang="pl-PL" sz="1400" spc="-1" strike="noStrike">
              <a:solidFill>
                <a:srgbClr val="000000"/>
              </a:solidFill>
              <a:latin typeface="Arial"/>
            </a:endParaRPr>
          </a:p>
        </p:txBody>
      </p:sp>
      <p:sp>
        <p:nvSpPr>
          <p:cNvPr id="127" name="PlaceHolder 2"/>
          <p:cNvSpPr>
            <a:spLocks noGrp="1"/>
          </p:cNvSpPr>
          <p:nvPr>
            <p:ph type="subTitle"/>
          </p:nvPr>
        </p:nvSpPr>
        <p:spPr>
          <a:xfrm>
            <a:off x="311760" y="1152360"/>
            <a:ext cx="8520120" cy="3416040"/>
          </a:xfrm>
          <a:prstGeom prst="rect">
            <a:avLst/>
          </a:prstGeom>
        </p:spPr>
        <p:txBody>
          <a:bodyPr lIns="0" rIns="0" tIns="0" bIns="0" anchor="ctr">
            <a:spAutoFit/>
          </a:bodyPr>
          <a:p>
            <a:pPr algn="ctr"/>
            <a:endParaRPr b="0" lang="pl-PL" sz="3200" spc="-1" strike="noStrike">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28" name="PlaceHolder 1"/>
          <p:cNvSpPr>
            <a:spLocks noGrp="1"/>
          </p:cNvSpPr>
          <p:nvPr>
            <p:ph type="title"/>
          </p:nvPr>
        </p:nvSpPr>
        <p:spPr>
          <a:xfrm>
            <a:off x="311760" y="444960"/>
            <a:ext cx="8520120" cy="572400"/>
          </a:xfrm>
          <a:prstGeom prst="rect">
            <a:avLst/>
          </a:prstGeom>
        </p:spPr>
        <p:txBody>
          <a:bodyPr lIns="0" rIns="0" tIns="0" bIns="0" anchor="ctr">
            <a:spAutoFit/>
          </a:bodyPr>
          <a:p>
            <a:endParaRPr b="0" lang="pl-PL" sz="1400" spc="-1" strike="noStrike">
              <a:solidFill>
                <a:srgbClr val="000000"/>
              </a:solidFill>
              <a:latin typeface="Arial"/>
            </a:endParaRPr>
          </a:p>
        </p:txBody>
      </p:sp>
      <p:sp>
        <p:nvSpPr>
          <p:cNvPr id="129" name="PlaceHolder 2"/>
          <p:cNvSpPr>
            <a:spLocks noGrp="1"/>
          </p:cNvSpPr>
          <p:nvPr>
            <p:ph type="body"/>
          </p:nvPr>
        </p:nvSpPr>
        <p:spPr>
          <a:xfrm>
            <a:off x="311760" y="1152360"/>
            <a:ext cx="8520120" cy="3416040"/>
          </a:xfrm>
          <a:prstGeom prst="rect">
            <a:avLst/>
          </a:prstGeom>
        </p:spPr>
        <p:txBody>
          <a:bodyPr lIns="0" rIns="0" tIns="0" bIns="0">
            <a:normAutofit/>
          </a:bodyPr>
          <a:p>
            <a:endParaRPr b="0" lang="pl-PL" sz="1400" spc="-1" strike="noStrike">
              <a:solidFill>
                <a:srgbClr val="000000"/>
              </a:solidFill>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311760" y="444960"/>
            <a:ext cx="8520120" cy="572400"/>
          </a:xfrm>
          <a:prstGeom prst="rect">
            <a:avLst/>
          </a:prstGeom>
        </p:spPr>
        <p:txBody>
          <a:bodyPr lIns="0" rIns="0" tIns="0" bIns="0" anchor="ctr">
            <a:spAutoFit/>
          </a:bodyPr>
          <a:p>
            <a:endParaRPr b="0" lang="pl-PL" sz="1400" spc="-1" strike="noStrike">
              <a:solidFill>
                <a:srgbClr val="000000"/>
              </a:solidFill>
              <a:latin typeface="Arial"/>
            </a:endParaRPr>
          </a:p>
        </p:txBody>
      </p:sp>
      <p:sp>
        <p:nvSpPr>
          <p:cNvPr id="12" name="PlaceHolder 2"/>
          <p:cNvSpPr>
            <a:spLocks noGrp="1"/>
          </p:cNvSpPr>
          <p:nvPr>
            <p:ph type="body"/>
          </p:nvPr>
        </p:nvSpPr>
        <p:spPr>
          <a:xfrm>
            <a:off x="311760" y="1152360"/>
            <a:ext cx="4157640" cy="3416040"/>
          </a:xfrm>
          <a:prstGeom prst="rect">
            <a:avLst/>
          </a:prstGeom>
        </p:spPr>
        <p:txBody>
          <a:bodyPr lIns="0" rIns="0" tIns="0" bIns="0">
            <a:normAutofit/>
          </a:bodyPr>
          <a:p>
            <a:endParaRPr b="0" lang="pl-PL" sz="1400" spc="-1" strike="noStrike">
              <a:solidFill>
                <a:srgbClr val="000000"/>
              </a:solidFill>
              <a:latin typeface="Arial"/>
            </a:endParaRPr>
          </a:p>
        </p:txBody>
      </p:sp>
      <p:sp>
        <p:nvSpPr>
          <p:cNvPr id="13" name="PlaceHolder 3"/>
          <p:cNvSpPr>
            <a:spLocks noGrp="1"/>
          </p:cNvSpPr>
          <p:nvPr>
            <p:ph type="body"/>
          </p:nvPr>
        </p:nvSpPr>
        <p:spPr>
          <a:xfrm>
            <a:off x="4677840" y="1152360"/>
            <a:ext cx="4157640" cy="3416040"/>
          </a:xfrm>
          <a:prstGeom prst="rect">
            <a:avLst/>
          </a:prstGeom>
        </p:spPr>
        <p:txBody>
          <a:bodyPr lIns="0" rIns="0" tIns="0" bIns="0">
            <a:normAutofit/>
          </a:bodyPr>
          <a:p>
            <a:endParaRPr b="0" lang="pl-PL" sz="1400" spc="-1" strike="noStrike">
              <a:solidFill>
                <a:srgbClr val="000000"/>
              </a:solidFill>
              <a:latin typeface="Arial"/>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30" name="PlaceHolder 1"/>
          <p:cNvSpPr>
            <a:spLocks noGrp="1"/>
          </p:cNvSpPr>
          <p:nvPr>
            <p:ph type="title"/>
          </p:nvPr>
        </p:nvSpPr>
        <p:spPr>
          <a:xfrm>
            <a:off x="311760" y="444960"/>
            <a:ext cx="8520120" cy="572400"/>
          </a:xfrm>
          <a:prstGeom prst="rect">
            <a:avLst/>
          </a:prstGeom>
        </p:spPr>
        <p:txBody>
          <a:bodyPr lIns="0" rIns="0" tIns="0" bIns="0" anchor="ctr">
            <a:spAutoFit/>
          </a:bodyPr>
          <a:p>
            <a:endParaRPr b="0" lang="pl-PL" sz="1400" spc="-1" strike="noStrike">
              <a:solidFill>
                <a:srgbClr val="000000"/>
              </a:solidFill>
              <a:latin typeface="Arial"/>
            </a:endParaRPr>
          </a:p>
        </p:txBody>
      </p:sp>
      <p:sp>
        <p:nvSpPr>
          <p:cNvPr id="131" name="PlaceHolder 2"/>
          <p:cNvSpPr>
            <a:spLocks noGrp="1"/>
          </p:cNvSpPr>
          <p:nvPr>
            <p:ph type="body"/>
          </p:nvPr>
        </p:nvSpPr>
        <p:spPr>
          <a:xfrm>
            <a:off x="311760" y="1152360"/>
            <a:ext cx="4157640" cy="3416040"/>
          </a:xfrm>
          <a:prstGeom prst="rect">
            <a:avLst/>
          </a:prstGeom>
        </p:spPr>
        <p:txBody>
          <a:bodyPr lIns="0" rIns="0" tIns="0" bIns="0">
            <a:normAutofit/>
          </a:bodyPr>
          <a:p>
            <a:endParaRPr b="0" lang="pl-PL" sz="1400" spc="-1" strike="noStrike">
              <a:solidFill>
                <a:srgbClr val="000000"/>
              </a:solidFill>
              <a:latin typeface="Arial"/>
            </a:endParaRPr>
          </a:p>
        </p:txBody>
      </p:sp>
      <p:sp>
        <p:nvSpPr>
          <p:cNvPr id="132" name="PlaceHolder 3"/>
          <p:cNvSpPr>
            <a:spLocks noGrp="1"/>
          </p:cNvSpPr>
          <p:nvPr>
            <p:ph type="body"/>
          </p:nvPr>
        </p:nvSpPr>
        <p:spPr>
          <a:xfrm>
            <a:off x="4677840" y="1152360"/>
            <a:ext cx="4157640" cy="3416040"/>
          </a:xfrm>
          <a:prstGeom prst="rect">
            <a:avLst/>
          </a:prstGeom>
        </p:spPr>
        <p:txBody>
          <a:bodyPr lIns="0" rIns="0" tIns="0" bIns="0">
            <a:normAutofit/>
          </a:bodyPr>
          <a:p>
            <a:endParaRPr b="0" lang="pl-PL" sz="1400" spc="-1" strike="noStrike">
              <a:solidFill>
                <a:srgbClr val="000000"/>
              </a:solidFill>
              <a:latin typeface="Arial"/>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33" name="PlaceHolder 1"/>
          <p:cNvSpPr>
            <a:spLocks noGrp="1"/>
          </p:cNvSpPr>
          <p:nvPr>
            <p:ph type="title"/>
          </p:nvPr>
        </p:nvSpPr>
        <p:spPr>
          <a:xfrm>
            <a:off x="311760" y="444960"/>
            <a:ext cx="8520120" cy="572400"/>
          </a:xfrm>
          <a:prstGeom prst="rect">
            <a:avLst/>
          </a:prstGeom>
        </p:spPr>
        <p:txBody>
          <a:bodyPr lIns="0" rIns="0" tIns="0" bIns="0" anchor="ctr">
            <a:spAutoFit/>
          </a:bodyPr>
          <a:p>
            <a:endParaRPr b="0" lang="pl-PL" sz="1400" spc="-1" strike="noStrike">
              <a:solidFill>
                <a:srgbClr val="000000"/>
              </a:solidFill>
              <a:latin typeface="Arial"/>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4" name="PlaceHolder 1"/>
          <p:cNvSpPr>
            <a:spLocks noGrp="1"/>
          </p:cNvSpPr>
          <p:nvPr>
            <p:ph type="subTitle"/>
          </p:nvPr>
        </p:nvSpPr>
        <p:spPr>
          <a:xfrm>
            <a:off x="311760" y="444960"/>
            <a:ext cx="8520120" cy="2654640"/>
          </a:xfrm>
          <a:prstGeom prst="rect">
            <a:avLst/>
          </a:prstGeom>
        </p:spPr>
        <p:txBody>
          <a:bodyPr lIns="0" rIns="0" tIns="0" bIns="0" anchor="ctr">
            <a:spAutoFit/>
          </a:bodyPr>
          <a:p>
            <a:pPr algn="ctr"/>
            <a:endParaRPr b="0" lang="pl-PL" sz="3200" spc="-1" strike="noStrike">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35" name="PlaceHolder 1"/>
          <p:cNvSpPr>
            <a:spLocks noGrp="1"/>
          </p:cNvSpPr>
          <p:nvPr>
            <p:ph type="title"/>
          </p:nvPr>
        </p:nvSpPr>
        <p:spPr>
          <a:xfrm>
            <a:off x="311760" y="444960"/>
            <a:ext cx="8520120" cy="572400"/>
          </a:xfrm>
          <a:prstGeom prst="rect">
            <a:avLst/>
          </a:prstGeom>
        </p:spPr>
        <p:txBody>
          <a:bodyPr lIns="0" rIns="0" tIns="0" bIns="0" anchor="ctr">
            <a:spAutoFit/>
          </a:bodyPr>
          <a:p>
            <a:endParaRPr b="0" lang="pl-PL" sz="1400" spc="-1" strike="noStrike">
              <a:solidFill>
                <a:srgbClr val="000000"/>
              </a:solidFill>
              <a:latin typeface="Arial"/>
            </a:endParaRPr>
          </a:p>
        </p:txBody>
      </p:sp>
      <p:sp>
        <p:nvSpPr>
          <p:cNvPr id="136" name="PlaceHolder 2"/>
          <p:cNvSpPr>
            <a:spLocks noGrp="1"/>
          </p:cNvSpPr>
          <p:nvPr>
            <p:ph type="body"/>
          </p:nvPr>
        </p:nvSpPr>
        <p:spPr>
          <a:xfrm>
            <a:off x="311760" y="1152360"/>
            <a:ext cx="4157640" cy="1629360"/>
          </a:xfrm>
          <a:prstGeom prst="rect">
            <a:avLst/>
          </a:prstGeom>
        </p:spPr>
        <p:txBody>
          <a:bodyPr lIns="0" rIns="0" tIns="0" bIns="0">
            <a:normAutofit/>
          </a:bodyPr>
          <a:p>
            <a:endParaRPr b="0" lang="pl-PL" sz="1400" spc="-1" strike="noStrike">
              <a:solidFill>
                <a:srgbClr val="000000"/>
              </a:solidFill>
              <a:latin typeface="Arial"/>
            </a:endParaRPr>
          </a:p>
        </p:txBody>
      </p:sp>
      <p:sp>
        <p:nvSpPr>
          <p:cNvPr id="137" name="PlaceHolder 3"/>
          <p:cNvSpPr>
            <a:spLocks noGrp="1"/>
          </p:cNvSpPr>
          <p:nvPr>
            <p:ph type="body"/>
          </p:nvPr>
        </p:nvSpPr>
        <p:spPr>
          <a:xfrm>
            <a:off x="4677840" y="1152360"/>
            <a:ext cx="4157640" cy="3416040"/>
          </a:xfrm>
          <a:prstGeom prst="rect">
            <a:avLst/>
          </a:prstGeom>
        </p:spPr>
        <p:txBody>
          <a:bodyPr lIns="0" rIns="0" tIns="0" bIns="0">
            <a:normAutofit/>
          </a:bodyPr>
          <a:p>
            <a:endParaRPr b="0" lang="pl-PL" sz="1400" spc="-1" strike="noStrike">
              <a:solidFill>
                <a:srgbClr val="000000"/>
              </a:solidFill>
              <a:latin typeface="Arial"/>
            </a:endParaRPr>
          </a:p>
        </p:txBody>
      </p:sp>
      <p:sp>
        <p:nvSpPr>
          <p:cNvPr id="138" name="PlaceHolder 4"/>
          <p:cNvSpPr>
            <a:spLocks noGrp="1"/>
          </p:cNvSpPr>
          <p:nvPr>
            <p:ph type="body"/>
          </p:nvPr>
        </p:nvSpPr>
        <p:spPr>
          <a:xfrm>
            <a:off x="311760" y="2936880"/>
            <a:ext cx="4157640" cy="1629360"/>
          </a:xfrm>
          <a:prstGeom prst="rect">
            <a:avLst/>
          </a:prstGeom>
        </p:spPr>
        <p:txBody>
          <a:bodyPr lIns="0" rIns="0" tIns="0" bIns="0">
            <a:normAutofit/>
          </a:bodyPr>
          <a:p>
            <a:endParaRPr b="0" lang="pl-PL" sz="1400" spc="-1" strike="noStrike">
              <a:solidFill>
                <a:srgbClr val="000000"/>
              </a:solidFill>
              <a:latin typeface="Arial"/>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39" name="PlaceHolder 1"/>
          <p:cNvSpPr>
            <a:spLocks noGrp="1"/>
          </p:cNvSpPr>
          <p:nvPr>
            <p:ph type="title"/>
          </p:nvPr>
        </p:nvSpPr>
        <p:spPr>
          <a:xfrm>
            <a:off x="311760" y="444960"/>
            <a:ext cx="8520120" cy="572400"/>
          </a:xfrm>
          <a:prstGeom prst="rect">
            <a:avLst/>
          </a:prstGeom>
        </p:spPr>
        <p:txBody>
          <a:bodyPr lIns="0" rIns="0" tIns="0" bIns="0" anchor="ctr">
            <a:spAutoFit/>
          </a:bodyPr>
          <a:p>
            <a:endParaRPr b="0" lang="pl-PL" sz="1400" spc="-1" strike="noStrike">
              <a:solidFill>
                <a:srgbClr val="000000"/>
              </a:solidFill>
              <a:latin typeface="Arial"/>
            </a:endParaRPr>
          </a:p>
        </p:txBody>
      </p:sp>
      <p:sp>
        <p:nvSpPr>
          <p:cNvPr id="140" name="PlaceHolder 2"/>
          <p:cNvSpPr>
            <a:spLocks noGrp="1"/>
          </p:cNvSpPr>
          <p:nvPr>
            <p:ph type="body"/>
          </p:nvPr>
        </p:nvSpPr>
        <p:spPr>
          <a:xfrm>
            <a:off x="311760" y="1152360"/>
            <a:ext cx="4157640" cy="3416040"/>
          </a:xfrm>
          <a:prstGeom prst="rect">
            <a:avLst/>
          </a:prstGeom>
        </p:spPr>
        <p:txBody>
          <a:bodyPr lIns="0" rIns="0" tIns="0" bIns="0">
            <a:normAutofit/>
          </a:bodyPr>
          <a:p>
            <a:endParaRPr b="0" lang="pl-PL" sz="1400" spc="-1" strike="noStrike">
              <a:solidFill>
                <a:srgbClr val="000000"/>
              </a:solidFill>
              <a:latin typeface="Arial"/>
            </a:endParaRPr>
          </a:p>
        </p:txBody>
      </p:sp>
      <p:sp>
        <p:nvSpPr>
          <p:cNvPr id="141" name="PlaceHolder 3"/>
          <p:cNvSpPr>
            <a:spLocks noGrp="1"/>
          </p:cNvSpPr>
          <p:nvPr>
            <p:ph type="body"/>
          </p:nvPr>
        </p:nvSpPr>
        <p:spPr>
          <a:xfrm>
            <a:off x="4677840" y="1152360"/>
            <a:ext cx="4157640" cy="1629360"/>
          </a:xfrm>
          <a:prstGeom prst="rect">
            <a:avLst/>
          </a:prstGeom>
        </p:spPr>
        <p:txBody>
          <a:bodyPr lIns="0" rIns="0" tIns="0" bIns="0">
            <a:normAutofit/>
          </a:bodyPr>
          <a:p>
            <a:endParaRPr b="0" lang="pl-PL" sz="1400" spc="-1" strike="noStrike">
              <a:solidFill>
                <a:srgbClr val="000000"/>
              </a:solidFill>
              <a:latin typeface="Arial"/>
            </a:endParaRPr>
          </a:p>
        </p:txBody>
      </p:sp>
      <p:sp>
        <p:nvSpPr>
          <p:cNvPr id="142" name="PlaceHolder 4"/>
          <p:cNvSpPr>
            <a:spLocks noGrp="1"/>
          </p:cNvSpPr>
          <p:nvPr>
            <p:ph type="body"/>
          </p:nvPr>
        </p:nvSpPr>
        <p:spPr>
          <a:xfrm>
            <a:off x="4677840" y="2936880"/>
            <a:ext cx="4157640" cy="1629360"/>
          </a:xfrm>
          <a:prstGeom prst="rect">
            <a:avLst/>
          </a:prstGeom>
        </p:spPr>
        <p:txBody>
          <a:bodyPr lIns="0" rIns="0" tIns="0" bIns="0">
            <a:normAutofit/>
          </a:bodyPr>
          <a:p>
            <a:endParaRPr b="0" lang="pl-PL" sz="1400" spc="-1" strike="noStrike">
              <a:solidFill>
                <a:srgbClr val="000000"/>
              </a:solidFill>
              <a:latin typeface="Arial"/>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43" name="PlaceHolder 1"/>
          <p:cNvSpPr>
            <a:spLocks noGrp="1"/>
          </p:cNvSpPr>
          <p:nvPr>
            <p:ph type="title"/>
          </p:nvPr>
        </p:nvSpPr>
        <p:spPr>
          <a:xfrm>
            <a:off x="311760" y="444960"/>
            <a:ext cx="8520120" cy="572400"/>
          </a:xfrm>
          <a:prstGeom prst="rect">
            <a:avLst/>
          </a:prstGeom>
        </p:spPr>
        <p:txBody>
          <a:bodyPr lIns="0" rIns="0" tIns="0" bIns="0" anchor="ctr">
            <a:spAutoFit/>
          </a:bodyPr>
          <a:p>
            <a:endParaRPr b="0" lang="pl-PL" sz="1400" spc="-1" strike="noStrike">
              <a:solidFill>
                <a:srgbClr val="000000"/>
              </a:solidFill>
              <a:latin typeface="Arial"/>
            </a:endParaRPr>
          </a:p>
        </p:txBody>
      </p:sp>
      <p:sp>
        <p:nvSpPr>
          <p:cNvPr id="144" name="PlaceHolder 2"/>
          <p:cNvSpPr>
            <a:spLocks noGrp="1"/>
          </p:cNvSpPr>
          <p:nvPr>
            <p:ph type="body"/>
          </p:nvPr>
        </p:nvSpPr>
        <p:spPr>
          <a:xfrm>
            <a:off x="311760" y="1152360"/>
            <a:ext cx="4157640" cy="1629360"/>
          </a:xfrm>
          <a:prstGeom prst="rect">
            <a:avLst/>
          </a:prstGeom>
        </p:spPr>
        <p:txBody>
          <a:bodyPr lIns="0" rIns="0" tIns="0" bIns="0">
            <a:normAutofit/>
          </a:bodyPr>
          <a:p>
            <a:endParaRPr b="0" lang="pl-PL" sz="1400" spc="-1" strike="noStrike">
              <a:solidFill>
                <a:srgbClr val="000000"/>
              </a:solidFill>
              <a:latin typeface="Arial"/>
            </a:endParaRPr>
          </a:p>
        </p:txBody>
      </p:sp>
      <p:sp>
        <p:nvSpPr>
          <p:cNvPr id="145" name="PlaceHolder 3"/>
          <p:cNvSpPr>
            <a:spLocks noGrp="1"/>
          </p:cNvSpPr>
          <p:nvPr>
            <p:ph type="body"/>
          </p:nvPr>
        </p:nvSpPr>
        <p:spPr>
          <a:xfrm>
            <a:off x="4677840" y="1152360"/>
            <a:ext cx="4157640" cy="1629360"/>
          </a:xfrm>
          <a:prstGeom prst="rect">
            <a:avLst/>
          </a:prstGeom>
        </p:spPr>
        <p:txBody>
          <a:bodyPr lIns="0" rIns="0" tIns="0" bIns="0">
            <a:normAutofit/>
          </a:bodyPr>
          <a:p>
            <a:endParaRPr b="0" lang="pl-PL" sz="1400" spc="-1" strike="noStrike">
              <a:solidFill>
                <a:srgbClr val="000000"/>
              </a:solidFill>
              <a:latin typeface="Arial"/>
            </a:endParaRPr>
          </a:p>
        </p:txBody>
      </p:sp>
      <p:sp>
        <p:nvSpPr>
          <p:cNvPr id="146" name="PlaceHolder 4"/>
          <p:cNvSpPr>
            <a:spLocks noGrp="1"/>
          </p:cNvSpPr>
          <p:nvPr>
            <p:ph type="body"/>
          </p:nvPr>
        </p:nvSpPr>
        <p:spPr>
          <a:xfrm>
            <a:off x="311760" y="2936880"/>
            <a:ext cx="8520120" cy="1629360"/>
          </a:xfrm>
          <a:prstGeom prst="rect">
            <a:avLst/>
          </a:prstGeom>
        </p:spPr>
        <p:txBody>
          <a:bodyPr lIns="0" rIns="0" tIns="0" bIns="0">
            <a:normAutofit/>
          </a:bodyPr>
          <a:p>
            <a:endParaRPr b="0" lang="pl-PL" sz="1400" spc="-1" strike="noStrike">
              <a:solidFill>
                <a:srgbClr val="000000"/>
              </a:solidFill>
              <a:latin typeface="Arial"/>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47" name="PlaceHolder 1"/>
          <p:cNvSpPr>
            <a:spLocks noGrp="1"/>
          </p:cNvSpPr>
          <p:nvPr>
            <p:ph type="title"/>
          </p:nvPr>
        </p:nvSpPr>
        <p:spPr>
          <a:xfrm>
            <a:off x="311760" y="444960"/>
            <a:ext cx="8520120" cy="572400"/>
          </a:xfrm>
          <a:prstGeom prst="rect">
            <a:avLst/>
          </a:prstGeom>
        </p:spPr>
        <p:txBody>
          <a:bodyPr lIns="0" rIns="0" tIns="0" bIns="0" anchor="ctr">
            <a:spAutoFit/>
          </a:bodyPr>
          <a:p>
            <a:endParaRPr b="0" lang="pl-PL" sz="1400" spc="-1" strike="noStrike">
              <a:solidFill>
                <a:srgbClr val="000000"/>
              </a:solidFill>
              <a:latin typeface="Arial"/>
            </a:endParaRPr>
          </a:p>
        </p:txBody>
      </p:sp>
      <p:sp>
        <p:nvSpPr>
          <p:cNvPr id="148" name="PlaceHolder 2"/>
          <p:cNvSpPr>
            <a:spLocks noGrp="1"/>
          </p:cNvSpPr>
          <p:nvPr>
            <p:ph type="body"/>
          </p:nvPr>
        </p:nvSpPr>
        <p:spPr>
          <a:xfrm>
            <a:off x="311760" y="1152360"/>
            <a:ext cx="8520120" cy="1629360"/>
          </a:xfrm>
          <a:prstGeom prst="rect">
            <a:avLst/>
          </a:prstGeom>
        </p:spPr>
        <p:txBody>
          <a:bodyPr lIns="0" rIns="0" tIns="0" bIns="0">
            <a:normAutofit/>
          </a:bodyPr>
          <a:p>
            <a:endParaRPr b="0" lang="pl-PL" sz="1400" spc="-1" strike="noStrike">
              <a:solidFill>
                <a:srgbClr val="000000"/>
              </a:solidFill>
              <a:latin typeface="Arial"/>
            </a:endParaRPr>
          </a:p>
        </p:txBody>
      </p:sp>
      <p:sp>
        <p:nvSpPr>
          <p:cNvPr id="149" name="PlaceHolder 3"/>
          <p:cNvSpPr>
            <a:spLocks noGrp="1"/>
          </p:cNvSpPr>
          <p:nvPr>
            <p:ph type="body"/>
          </p:nvPr>
        </p:nvSpPr>
        <p:spPr>
          <a:xfrm>
            <a:off x="311760" y="2936880"/>
            <a:ext cx="8520120" cy="1629360"/>
          </a:xfrm>
          <a:prstGeom prst="rect">
            <a:avLst/>
          </a:prstGeom>
        </p:spPr>
        <p:txBody>
          <a:bodyPr lIns="0" rIns="0" tIns="0" bIns="0">
            <a:normAutofit/>
          </a:bodyPr>
          <a:p>
            <a:endParaRPr b="0" lang="pl-PL" sz="1400" spc="-1" strike="noStrike">
              <a:solidFill>
                <a:srgbClr val="000000"/>
              </a:solidFill>
              <a:latin typeface="Arial"/>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50" name="PlaceHolder 1"/>
          <p:cNvSpPr>
            <a:spLocks noGrp="1"/>
          </p:cNvSpPr>
          <p:nvPr>
            <p:ph type="title"/>
          </p:nvPr>
        </p:nvSpPr>
        <p:spPr>
          <a:xfrm>
            <a:off x="311760" y="444960"/>
            <a:ext cx="8520120" cy="572400"/>
          </a:xfrm>
          <a:prstGeom prst="rect">
            <a:avLst/>
          </a:prstGeom>
        </p:spPr>
        <p:txBody>
          <a:bodyPr lIns="0" rIns="0" tIns="0" bIns="0" anchor="ctr">
            <a:spAutoFit/>
          </a:bodyPr>
          <a:p>
            <a:endParaRPr b="0" lang="pl-PL" sz="1400" spc="-1" strike="noStrike">
              <a:solidFill>
                <a:srgbClr val="000000"/>
              </a:solidFill>
              <a:latin typeface="Arial"/>
            </a:endParaRPr>
          </a:p>
        </p:txBody>
      </p:sp>
      <p:sp>
        <p:nvSpPr>
          <p:cNvPr id="151" name="PlaceHolder 2"/>
          <p:cNvSpPr>
            <a:spLocks noGrp="1"/>
          </p:cNvSpPr>
          <p:nvPr>
            <p:ph type="body"/>
          </p:nvPr>
        </p:nvSpPr>
        <p:spPr>
          <a:xfrm>
            <a:off x="311760" y="1152360"/>
            <a:ext cx="4157640" cy="1629360"/>
          </a:xfrm>
          <a:prstGeom prst="rect">
            <a:avLst/>
          </a:prstGeom>
        </p:spPr>
        <p:txBody>
          <a:bodyPr lIns="0" rIns="0" tIns="0" bIns="0">
            <a:normAutofit/>
          </a:bodyPr>
          <a:p>
            <a:endParaRPr b="0" lang="pl-PL" sz="1400" spc="-1" strike="noStrike">
              <a:solidFill>
                <a:srgbClr val="000000"/>
              </a:solidFill>
              <a:latin typeface="Arial"/>
            </a:endParaRPr>
          </a:p>
        </p:txBody>
      </p:sp>
      <p:sp>
        <p:nvSpPr>
          <p:cNvPr id="152" name="PlaceHolder 3"/>
          <p:cNvSpPr>
            <a:spLocks noGrp="1"/>
          </p:cNvSpPr>
          <p:nvPr>
            <p:ph type="body"/>
          </p:nvPr>
        </p:nvSpPr>
        <p:spPr>
          <a:xfrm>
            <a:off x="4677840" y="1152360"/>
            <a:ext cx="4157640" cy="1629360"/>
          </a:xfrm>
          <a:prstGeom prst="rect">
            <a:avLst/>
          </a:prstGeom>
        </p:spPr>
        <p:txBody>
          <a:bodyPr lIns="0" rIns="0" tIns="0" bIns="0">
            <a:normAutofit/>
          </a:bodyPr>
          <a:p>
            <a:endParaRPr b="0" lang="pl-PL" sz="1400" spc="-1" strike="noStrike">
              <a:solidFill>
                <a:srgbClr val="000000"/>
              </a:solidFill>
              <a:latin typeface="Arial"/>
            </a:endParaRPr>
          </a:p>
        </p:txBody>
      </p:sp>
      <p:sp>
        <p:nvSpPr>
          <p:cNvPr id="153" name="PlaceHolder 4"/>
          <p:cNvSpPr>
            <a:spLocks noGrp="1"/>
          </p:cNvSpPr>
          <p:nvPr>
            <p:ph type="body"/>
          </p:nvPr>
        </p:nvSpPr>
        <p:spPr>
          <a:xfrm>
            <a:off x="311760" y="2936880"/>
            <a:ext cx="4157640" cy="1629360"/>
          </a:xfrm>
          <a:prstGeom prst="rect">
            <a:avLst/>
          </a:prstGeom>
        </p:spPr>
        <p:txBody>
          <a:bodyPr lIns="0" rIns="0" tIns="0" bIns="0">
            <a:normAutofit/>
          </a:bodyPr>
          <a:p>
            <a:endParaRPr b="0" lang="pl-PL" sz="1400" spc="-1" strike="noStrike">
              <a:solidFill>
                <a:srgbClr val="000000"/>
              </a:solidFill>
              <a:latin typeface="Arial"/>
            </a:endParaRPr>
          </a:p>
        </p:txBody>
      </p:sp>
      <p:sp>
        <p:nvSpPr>
          <p:cNvPr id="154" name="PlaceHolder 5"/>
          <p:cNvSpPr>
            <a:spLocks noGrp="1"/>
          </p:cNvSpPr>
          <p:nvPr>
            <p:ph type="body"/>
          </p:nvPr>
        </p:nvSpPr>
        <p:spPr>
          <a:xfrm>
            <a:off x="4677840" y="2936880"/>
            <a:ext cx="4157640" cy="1629360"/>
          </a:xfrm>
          <a:prstGeom prst="rect">
            <a:avLst/>
          </a:prstGeom>
        </p:spPr>
        <p:txBody>
          <a:bodyPr lIns="0" rIns="0" tIns="0" bIns="0">
            <a:normAutofit/>
          </a:bodyPr>
          <a:p>
            <a:endParaRPr b="0" lang="pl-PL" sz="1400" spc="-1" strike="noStrike">
              <a:solidFill>
                <a:srgbClr val="000000"/>
              </a:solidFill>
              <a:latin typeface="Arial"/>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55" name="PlaceHolder 1"/>
          <p:cNvSpPr>
            <a:spLocks noGrp="1"/>
          </p:cNvSpPr>
          <p:nvPr>
            <p:ph type="title"/>
          </p:nvPr>
        </p:nvSpPr>
        <p:spPr>
          <a:xfrm>
            <a:off x="311760" y="444960"/>
            <a:ext cx="8520120" cy="572400"/>
          </a:xfrm>
          <a:prstGeom prst="rect">
            <a:avLst/>
          </a:prstGeom>
        </p:spPr>
        <p:txBody>
          <a:bodyPr lIns="0" rIns="0" tIns="0" bIns="0" anchor="ctr">
            <a:spAutoFit/>
          </a:bodyPr>
          <a:p>
            <a:endParaRPr b="0" lang="pl-PL" sz="1400" spc="-1" strike="noStrike">
              <a:solidFill>
                <a:srgbClr val="000000"/>
              </a:solidFill>
              <a:latin typeface="Arial"/>
            </a:endParaRPr>
          </a:p>
        </p:txBody>
      </p:sp>
      <p:sp>
        <p:nvSpPr>
          <p:cNvPr id="156" name="PlaceHolder 2"/>
          <p:cNvSpPr>
            <a:spLocks noGrp="1"/>
          </p:cNvSpPr>
          <p:nvPr>
            <p:ph type="body"/>
          </p:nvPr>
        </p:nvSpPr>
        <p:spPr>
          <a:xfrm>
            <a:off x="311760" y="1152360"/>
            <a:ext cx="2743200" cy="1629360"/>
          </a:xfrm>
          <a:prstGeom prst="rect">
            <a:avLst/>
          </a:prstGeom>
        </p:spPr>
        <p:txBody>
          <a:bodyPr lIns="0" rIns="0" tIns="0" bIns="0">
            <a:normAutofit/>
          </a:bodyPr>
          <a:p>
            <a:endParaRPr b="0" lang="pl-PL" sz="1400" spc="-1" strike="noStrike">
              <a:solidFill>
                <a:srgbClr val="000000"/>
              </a:solidFill>
              <a:latin typeface="Arial"/>
            </a:endParaRPr>
          </a:p>
        </p:txBody>
      </p:sp>
      <p:sp>
        <p:nvSpPr>
          <p:cNvPr id="157" name="PlaceHolder 3"/>
          <p:cNvSpPr>
            <a:spLocks noGrp="1"/>
          </p:cNvSpPr>
          <p:nvPr>
            <p:ph type="body"/>
          </p:nvPr>
        </p:nvSpPr>
        <p:spPr>
          <a:xfrm>
            <a:off x="3192480" y="1152360"/>
            <a:ext cx="2743200" cy="1629360"/>
          </a:xfrm>
          <a:prstGeom prst="rect">
            <a:avLst/>
          </a:prstGeom>
        </p:spPr>
        <p:txBody>
          <a:bodyPr lIns="0" rIns="0" tIns="0" bIns="0">
            <a:normAutofit/>
          </a:bodyPr>
          <a:p>
            <a:endParaRPr b="0" lang="pl-PL" sz="1400" spc="-1" strike="noStrike">
              <a:solidFill>
                <a:srgbClr val="000000"/>
              </a:solidFill>
              <a:latin typeface="Arial"/>
            </a:endParaRPr>
          </a:p>
        </p:txBody>
      </p:sp>
      <p:sp>
        <p:nvSpPr>
          <p:cNvPr id="158" name="PlaceHolder 4"/>
          <p:cNvSpPr>
            <a:spLocks noGrp="1"/>
          </p:cNvSpPr>
          <p:nvPr>
            <p:ph type="body"/>
          </p:nvPr>
        </p:nvSpPr>
        <p:spPr>
          <a:xfrm>
            <a:off x="6073200" y="1152360"/>
            <a:ext cx="2743200" cy="1629360"/>
          </a:xfrm>
          <a:prstGeom prst="rect">
            <a:avLst/>
          </a:prstGeom>
        </p:spPr>
        <p:txBody>
          <a:bodyPr lIns="0" rIns="0" tIns="0" bIns="0">
            <a:normAutofit/>
          </a:bodyPr>
          <a:p>
            <a:endParaRPr b="0" lang="pl-PL" sz="1400" spc="-1" strike="noStrike">
              <a:solidFill>
                <a:srgbClr val="000000"/>
              </a:solidFill>
              <a:latin typeface="Arial"/>
            </a:endParaRPr>
          </a:p>
        </p:txBody>
      </p:sp>
      <p:sp>
        <p:nvSpPr>
          <p:cNvPr id="159" name="PlaceHolder 5"/>
          <p:cNvSpPr>
            <a:spLocks noGrp="1"/>
          </p:cNvSpPr>
          <p:nvPr>
            <p:ph type="body"/>
          </p:nvPr>
        </p:nvSpPr>
        <p:spPr>
          <a:xfrm>
            <a:off x="311760" y="2936880"/>
            <a:ext cx="2743200" cy="1629360"/>
          </a:xfrm>
          <a:prstGeom prst="rect">
            <a:avLst/>
          </a:prstGeom>
        </p:spPr>
        <p:txBody>
          <a:bodyPr lIns="0" rIns="0" tIns="0" bIns="0">
            <a:normAutofit/>
          </a:bodyPr>
          <a:p>
            <a:endParaRPr b="0" lang="pl-PL" sz="1400" spc="-1" strike="noStrike">
              <a:solidFill>
                <a:srgbClr val="000000"/>
              </a:solidFill>
              <a:latin typeface="Arial"/>
            </a:endParaRPr>
          </a:p>
        </p:txBody>
      </p:sp>
      <p:sp>
        <p:nvSpPr>
          <p:cNvPr id="160" name="PlaceHolder 6"/>
          <p:cNvSpPr>
            <a:spLocks noGrp="1"/>
          </p:cNvSpPr>
          <p:nvPr>
            <p:ph type="body"/>
          </p:nvPr>
        </p:nvSpPr>
        <p:spPr>
          <a:xfrm>
            <a:off x="3192480" y="2936880"/>
            <a:ext cx="2743200" cy="1629360"/>
          </a:xfrm>
          <a:prstGeom prst="rect">
            <a:avLst/>
          </a:prstGeom>
        </p:spPr>
        <p:txBody>
          <a:bodyPr lIns="0" rIns="0" tIns="0" bIns="0">
            <a:normAutofit/>
          </a:bodyPr>
          <a:p>
            <a:endParaRPr b="0" lang="pl-PL" sz="1400" spc="-1" strike="noStrike">
              <a:solidFill>
                <a:srgbClr val="000000"/>
              </a:solidFill>
              <a:latin typeface="Arial"/>
            </a:endParaRPr>
          </a:p>
        </p:txBody>
      </p:sp>
      <p:sp>
        <p:nvSpPr>
          <p:cNvPr id="161" name="PlaceHolder 7"/>
          <p:cNvSpPr>
            <a:spLocks noGrp="1"/>
          </p:cNvSpPr>
          <p:nvPr>
            <p:ph type="body"/>
          </p:nvPr>
        </p:nvSpPr>
        <p:spPr>
          <a:xfrm>
            <a:off x="6073200" y="2936880"/>
            <a:ext cx="2743200" cy="1629360"/>
          </a:xfrm>
          <a:prstGeom prst="rect">
            <a:avLst/>
          </a:prstGeom>
        </p:spPr>
        <p:txBody>
          <a:bodyPr lIns="0" rIns="0" tIns="0" bIns="0">
            <a:normAutofit/>
          </a:bodyPr>
          <a:p>
            <a:endParaRPr b="0" lang="pl-PL" sz="1400" spc="-1" strike="noStrike">
              <a:solidFill>
                <a:srgbClr val="000000"/>
              </a:solidFill>
              <a:latin typeface="Arial"/>
            </a:endParaRPr>
          </a:p>
        </p:txBody>
      </p:sp>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4" name="PlaceHolder 1"/>
          <p:cNvSpPr>
            <a:spLocks noGrp="1"/>
          </p:cNvSpPr>
          <p:nvPr>
            <p:ph type="title"/>
          </p:nvPr>
        </p:nvSpPr>
        <p:spPr>
          <a:xfrm>
            <a:off x="311760" y="444960"/>
            <a:ext cx="8520120" cy="572400"/>
          </a:xfrm>
          <a:prstGeom prst="rect">
            <a:avLst/>
          </a:prstGeom>
        </p:spPr>
        <p:txBody>
          <a:bodyPr lIns="0" rIns="0" tIns="0" bIns="0" anchor="ctr">
            <a:spAutoFit/>
          </a:bodyPr>
          <a:p>
            <a:endParaRPr b="0" lang="pl-PL" sz="1400" spc="-1" strike="noStrike">
              <a:solidFill>
                <a:srgbClr val="000000"/>
              </a:solidFill>
              <a:latin typeface="Arial"/>
            </a:endParaRP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65" name="PlaceHolder 1"/>
          <p:cNvSpPr>
            <a:spLocks noGrp="1"/>
          </p:cNvSpPr>
          <p:nvPr>
            <p:ph type="title"/>
          </p:nvPr>
        </p:nvSpPr>
        <p:spPr>
          <a:xfrm>
            <a:off x="311760" y="444960"/>
            <a:ext cx="8520120" cy="572400"/>
          </a:xfrm>
          <a:prstGeom prst="rect">
            <a:avLst/>
          </a:prstGeom>
        </p:spPr>
        <p:txBody>
          <a:bodyPr lIns="0" rIns="0" tIns="0" bIns="0" anchor="ctr">
            <a:spAutoFit/>
          </a:bodyPr>
          <a:p>
            <a:endParaRPr b="0" lang="pl-PL" sz="1400" spc="-1" strike="noStrike">
              <a:solidFill>
                <a:srgbClr val="000000"/>
              </a:solidFill>
              <a:latin typeface="Arial"/>
            </a:endParaRPr>
          </a:p>
        </p:txBody>
      </p:sp>
      <p:sp>
        <p:nvSpPr>
          <p:cNvPr id="166" name="PlaceHolder 2"/>
          <p:cNvSpPr>
            <a:spLocks noGrp="1"/>
          </p:cNvSpPr>
          <p:nvPr>
            <p:ph type="subTitle"/>
          </p:nvPr>
        </p:nvSpPr>
        <p:spPr>
          <a:xfrm>
            <a:off x="311760" y="1152360"/>
            <a:ext cx="8520120" cy="3416040"/>
          </a:xfrm>
          <a:prstGeom prst="rect">
            <a:avLst/>
          </a:prstGeom>
        </p:spPr>
        <p:txBody>
          <a:bodyPr lIns="0" rIns="0" tIns="0" bIns="0" anchor="ctr">
            <a:spAutoFit/>
          </a:bodyPr>
          <a:p>
            <a:pPr algn="ctr"/>
            <a:endParaRPr b="0" lang="pl-PL" sz="3200" spc="-1" strike="noStrike">
              <a:latin typeface="Arial"/>
            </a:endParaRPr>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67" name="PlaceHolder 1"/>
          <p:cNvSpPr>
            <a:spLocks noGrp="1"/>
          </p:cNvSpPr>
          <p:nvPr>
            <p:ph type="title"/>
          </p:nvPr>
        </p:nvSpPr>
        <p:spPr>
          <a:xfrm>
            <a:off x="311760" y="444960"/>
            <a:ext cx="8520120" cy="572400"/>
          </a:xfrm>
          <a:prstGeom prst="rect">
            <a:avLst/>
          </a:prstGeom>
        </p:spPr>
        <p:txBody>
          <a:bodyPr lIns="0" rIns="0" tIns="0" bIns="0" anchor="ctr">
            <a:spAutoFit/>
          </a:bodyPr>
          <a:p>
            <a:endParaRPr b="0" lang="pl-PL" sz="1400" spc="-1" strike="noStrike">
              <a:solidFill>
                <a:srgbClr val="000000"/>
              </a:solidFill>
              <a:latin typeface="Arial"/>
            </a:endParaRPr>
          </a:p>
        </p:txBody>
      </p:sp>
      <p:sp>
        <p:nvSpPr>
          <p:cNvPr id="168" name="PlaceHolder 2"/>
          <p:cNvSpPr>
            <a:spLocks noGrp="1"/>
          </p:cNvSpPr>
          <p:nvPr>
            <p:ph type="body"/>
          </p:nvPr>
        </p:nvSpPr>
        <p:spPr>
          <a:xfrm>
            <a:off x="311760" y="1152360"/>
            <a:ext cx="8520120" cy="3416040"/>
          </a:xfrm>
          <a:prstGeom prst="rect">
            <a:avLst/>
          </a:prstGeom>
        </p:spPr>
        <p:txBody>
          <a:bodyPr lIns="0" rIns="0" tIns="0" bIns="0">
            <a:normAutofit/>
          </a:bodyPr>
          <a:p>
            <a:endParaRPr b="0" lang="pl-PL" sz="1400" spc="-1" strike="noStrike">
              <a:solidFill>
                <a:srgbClr val="000000"/>
              </a:solidFill>
              <a:latin typeface="Arial"/>
            </a:endParaRPr>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69" name="PlaceHolder 1"/>
          <p:cNvSpPr>
            <a:spLocks noGrp="1"/>
          </p:cNvSpPr>
          <p:nvPr>
            <p:ph type="title"/>
          </p:nvPr>
        </p:nvSpPr>
        <p:spPr>
          <a:xfrm>
            <a:off x="311760" y="444960"/>
            <a:ext cx="8520120" cy="572400"/>
          </a:xfrm>
          <a:prstGeom prst="rect">
            <a:avLst/>
          </a:prstGeom>
        </p:spPr>
        <p:txBody>
          <a:bodyPr lIns="0" rIns="0" tIns="0" bIns="0" anchor="ctr">
            <a:spAutoFit/>
          </a:bodyPr>
          <a:p>
            <a:endParaRPr b="0" lang="pl-PL" sz="1400" spc="-1" strike="noStrike">
              <a:solidFill>
                <a:srgbClr val="000000"/>
              </a:solidFill>
              <a:latin typeface="Arial"/>
            </a:endParaRPr>
          </a:p>
        </p:txBody>
      </p:sp>
      <p:sp>
        <p:nvSpPr>
          <p:cNvPr id="170" name="PlaceHolder 2"/>
          <p:cNvSpPr>
            <a:spLocks noGrp="1"/>
          </p:cNvSpPr>
          <p:nvPr>
            <p:ph type="body"/>
          </p:nvPr>
        </p:nvSpPr>
        <p:spPr>
          <a:xfrm>
            <a:off x="311760" y="1152360"/>
            <a:ext cx="4157640" cy="3416040"/>
          </a:xfrm>
          <a:prstGeom prst="rect">
            <a:avLst/>
          </a:prstGeom>
        </p:spPr>
        <p:txBody>
          <a:bodyPr lIns="0" rIns="0" tIns="0" bIns="0">
            <a:normAutofit/>
          </a:bodyPr>
          <a:p>
            <a:endParaRPr b="0" lang="pl-PL" sz="1400" spc="-1" strike="noStrike">
              <a:solidFill>
                <a:srgbClr val="000000"/>
              </a:solidFill>
              <a:latin typeface="Arial"/>
            </a:endParaRPr>
          </a:p>
        </p:txBody>
      </p:sp>
      <p:sp>
        <p:nvSpPr>
          <p:cNvPr id="171" name="PlaceHolder 3"/>
          <p:cNvSpPr>
            <a:spLocks noGrp="1"/>
          </p:cNvSpPr>
          <p:nvPr>
            <p:ph type="body"/>
          </p:nvPr>
        </p:nvSpPr>
        <p:spPr>
          <a:xfrm>
            <a:off x="4677840" y="1152360"/>
            <a:ext cx="4157640" cy="3416040"/>
          </a:xfrm>
          <a:prstGeom prst="rect">
            <a:avLst/>
          </a:prstGeom>
        </p:spPr>
        <p:txBody>
          <a:bodyPr lIns="0" rIns="0" tIns="0" bIns="0">
            <a:normAutofit/>
          </a:bodyPr>
          <a:p>
            <a:endParaRPr b="0" lang="pl-PL" sz="1400" spc="-1" strike="noStrike">
              <a:solidFill>
                <a:srgbClr val="000000"/>
              </a:solidFill>
              <a:latin typeface="Arial"/>
            </a:endParaRPr>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72" name="PlaceHolder 1"/>
          <p:cNvSpPr>
            <a:spLocks noGrp="1"/>
          </p:cNvSpPr>
          <p:nvPr>
            <p:ph type="title"/>
          </p:nvPr>
        </p:nvSpPr>
        <p:spPr>
          <a:xfrm>
            <a:off x="311760" y="444960"/>
            <a:ext cx="8520120" cy="572400"/>
          </a:xfrm>
          <a:prstGeom prst="rect">
            <a:avLst/>
          </a:prstGeom>
        </p:spPr>
        <p:txBody>
          <a:bodyPr lIns="0" rIns="0" tIns="0" bIns="0" anchor="ctr">
            <a:spAutoFit/>
          </a:bodyPr>
          <a:p>
            <a:endParaRPr b="0" lang="pl-PL" sz="1400" spc="-1" strike="noStrike">
              <a:solidFill>
                <a:srgbClr val="000000"/>
              </a:solidFill>
              <a:latin typeface="Arial"/>
            </a:endParaRPr>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73" name="PlaceHolder 1"/>
          <p:cNvSpPr>
            <a:spLocks noGrp="1"/>
          </p:cNvSpPr>
          <p:nvPr>
            <p:ph type="subTitle"/>
          </p:nvPr>
        </p:nvSpPr>
        <p:spPr>
          <a:xfrm>
            <a:off x="311760" y="444960"/>
            <a:ext cx="8520120" cy="2654640"/>
          </a:xfrm>
          <a:prstGeom prst="rect">
            <a:avLst/>
          </a:prstGeom>
        </p:spPr>
        <p:txBody>
          <a:bodyPr lIns="0" rIns="0" tIns="0" bIns="0" anchor="ctr">
            <a:spAutoFit/>
          </a:bodyPr>
          <a:p>
            <a:pPr algn="ctr"/>
            <a:endParaRPr b="0" lang="pl-PL" sz="3200" spc="-1" strike="noStrike">
              <a:latin typeface="Arial"/>
            </a:endParaRPr>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74" name="PlaceHolder 1"/>
          <p:cNvSpPr>
            <a:spLocks noGrp="1"/>
          </p:cNvSpPr>
          <p:nvPr>
            <p:ph type="title"/>
          </p:nvPr>
        </p:nvSpPr>
        <p:spPr>
          <a:xfrm>
            <a:off x="311760" y="444960"/>
            <a:ext cx="8520120" cy="572400"/>
          </a:xfrm>
          <a:prstGeom prst="rect">
            <a:avLst/>
          </a:prstGeom>
        </p:spPr>
        <p:txBody>
          <a:bodyPr lIns="0" rIns="0" tIns="0" bIns="0" anchor="ctr">
            <a:spAutoFit/>
          </a:bodyPr>
          <a:p>
            <a:endParaRPr b="0" lang="pl-PL" sz="1400" spc="-1" strike="noStrike">
              <a:solidFill>
                <a:srgbClr val="000000"/>
              </a:solidFill>
              <a:latin typeface="Arial"/>
            </a:endParaRPr>
          </a:p>
        </p:txBody>
      </p:sp>
      <p:sp>
        <p:nvSpPr>
          <p:cNvPr id="175" name="PlaceHolder 2"/>
          <p:cNvSpPr>
            <a:spLocks noGrp="1"/>
          </p:cNvSpPr>
          <p:nvPr>
            <p:ph type="body"/>
          </p:nvPr>
        </p:nvSpPr>
        <p:spPr>
          <a:xfrm>
            <a:off x="311760" y="1152360"/>
            <a:ext cx="4157640" cy="1629360"/>
          </a:xfrm>
          <a:prstGeom prst="rect">
            <a:avLst/>
          </a:prstGeom>
        </p:spPr>
        <p:txBody>
          <a:bodyPr lIns="0" rIns="0" tIns="0" bIns="0">
            <a:normAutofit/>
          </a:bodyPr>
          <a:p>
            <a:endParaRPr b="0" lang="pl-PL" sz="1400" spc="-1" strike="noStrike">
              <a:solidFill>
                <a:srgbClr val="000000"/>
              </a:solidFill>
              <a:latin typeface="Arial"/>
            </a:endParaRPr>
          </a:p>
        </p:txBody>
      </p:sp>
      <p:sp>
        <p:nvSpPr>
          <p:cNvPr id="176" name="PlaceHolder 3"/>
          <p:cNvSpPr>
            <a:spLocks noGrp="1"/>
          </p:cNvSpPr>
          <p:nvPr>
            <p:ph type="body"/>
          </p:nvPr>
        </p:nvSpPr>
        <p:spPr>
          <a:xfrm>
            <a:off x="4677840" y="1152360"/>
            <a:ext cx="4157640" cy="3416040"/>
          </a:xfrm>
          <a:prstGeom prst="rect">
            <a:avLst/>
          </a:prstGeom>
        </p:spPr>
        <p:txBody>
          <a:bodyPr lIns="0" rIns="0" tIns="0" bIns="0">
            <a:normAutofit/>
          </a:bodyPr>
          <a:p>
            <a:endParaRPr b="0" lang="pl-PL" sz="1400" spc="-1" strike="noStrike">
              <a:solidFill>
                <a:srgbClr val="000000"/>
              </a:solidFill>
              <a:latin typeface="Arial"/>
            </a:endParaRPr>
          </a:p>
        </p:txBody>
      </p:sp>
      <p:sp>
        <p:nvSpPr>
          <p:cNvPr id="177" name="PlaceHolder 4"/>
          <p:cNvSpPr>
            <a:spLocks noGrp="1"/>
          </p:cNvSpPr>
          <p:nvPr>
            <p:ph type="body"/>
          </p:nvPr>
        </p:nvSpPr>
        <p:spPr>
          <a:xfrm>
            <a:off x="311760" y="2936880"/>
            <a:ext cx="4157640" cy="1629360"/>
          </a:xfrm>
          <a:prstGeom prst="rect">
            <a:avLst/>
          </a:prstGeom>
        </p:spPr>
        <p:txBody>
          <a:bodyPr lIns="0" rIns="0" tIns="0" bIns="0">
            <a:normAutofit/>
          </a:bodyPr>
          <a:p>
            <a:endParaRPr b="0" lang="pl-PL" sz="1400" spc="-1" strike="noStrike">
              <a:solidFill>
                <a:srgbClr val="000000"/>
              </a:solidFill>
              <a:latin typeface="Arial"/>
            </a:endParaRPr>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78" name="PlaceHolder 1"/>
          <p:cNvSpPr>
            <a:spLocks noGrp="1"/>
          </p:cNvSpPr>
          <p:nvPr>
            <p:ph type="title"/>
          </p:nvPr>
        </p:nvSpPr>
        <p:spPr>
          <a:xfrm>
            <a:off x="311760" y="444960"/>
            <a:ext cx="8520120" cy="572400"/>
          </a:xfrm>
          <a:prstGeom prst="rect">
            <a:avLst/>
          </a:prstGeom>
        </p:spPr>
        <p:txBody>
          <a:bodyPr lIns="0" rIns="0" tIns="0" bIns="0" anchor="ctr">
            <a:spAutoFit/>
          </a:bodyPr>
          <a:p>
            <a:endParaRPr b="0" lang="pl-PL" sz="1400" spc="-1" strike="noStrike">
              <a:solidFill>
                <a:srgbClr val="000000"/>
              </a:solidFill>
              <a:latin typeface="Arial"/>
            </a:endParaRPr>
          </a:p>
        </p:txBody>
      </p:sp>
      <p:sp>
        <p:nvSpPr>
          <p:cNvPr id="179" name="PlaceHolder 2"/>
          <p:cNvSpPr>
            <a:spLocks noGrp="1"/>
          </p:cNvSpPr>
          <p:nvPr>
            <p:ph type="body"/>
          </p:nvPr>
        </p:nvSpPr>
        <p:spPr>
          <a:xfrm>
            <a:off x="311760" y="1152360"/>
            <a:ext cx="4157640" cy="3416040"/>
          </a:xfrm>
          <a:prstGeom prst="rect">
            <a:avLst/>
          </a:prstGeom>
        </p:spPr>
        <p:txBody>
          <a:bodyPr lIns="0" rIns="0" tIns="0" bIns="0">
            <a:normAutofit/>
          </a:bodyPr>
          <a:p>
            <a:endParaRPr b="0" lang="pl-PL" sz="1400" spc="-1" strike="noStrike">
              <a:solidFill>
                <a:srgbClr val="000000"/>
              </a:solidFill>
              <a:latin typeface="Arial"/>
            </a:endParaRPr>
          </a:p>
        </p:txBody>
      </p:sp>
      <p:sp>
        <p:nvSpPr>
          <p:cNvPr id="180" name="PlaceHolder 3"/>
          <p:cNvSpPr>
            <a:spLocks noGrp="1"/>
          </p:cNvSpPr>
          <p:nvPr>
            <p:ph type="body"/>
          </p:nvPr>
        </p:nvSpPr>
        <p:spPr>
          <a:xfrm>
            <a:off x="4677840" y="1152360"/>
            <a:ext cx="4157640" cy="1629360"/>
          </a:xfrm>
          <a:prstGeom prst="rect">
            <a:avLst/>
          </a:prstGeom>
        </p:spPr>
        <p:txBody>
          <a:bodyPr lIns="0" rIns="0" tIns="0" bIns="0">
            <a:normAutofit/>
          </a:bodyPr>
          <a:p>
            <a:endParaRPr b="0" lang="pl-PL" sz="1400" spc="-1" strike="noStrike">
              <a:solidFill>
                <a:srgbClr val="000000"/>
              </a:solidFill>
              <a:latin typeface="Arial"/>
            </a:endParaRPr>
          </a:p>
        </p:txBody>
      </p:sp>
      <p:sp>
        <p:nvSpPr>
          <p:cNvPr id="181" name="PlaceHolder 4"/>
          <p:cNvSpPr>
            <a:spLocks noGrp="1"/>
          </p:cNvSpPr>
          <p:nvPr>
            <p:ph type="body"/>
          </p:nvPr>
        </p:nvSpPr>
        <p:spPr>
          <a:xfrm>
            <a:off x="4677840" y="2936880"/>
            <a:ext cx="4157640" cy="1629360"/>
          </a:xfrm>
          <a:prstGeom prst="rect">
            <a:avLst/>
          </a:prstGeom>
        </p:spPr>
        <p:txBody>
          <a:bodyPr lIns="0" rIns="0" tIns="0" bIns="0">
            <a:normAutofit/>
          </a:bodyPr>
          <a:p>
            <a:endParaRPr b="0" lang="pl-PL" sz="1400" spc="-1" strike="noStrike">
              <a:solidFill>
                <a:srgbClr val="000000"/>
              </a:solidFill>
              <a:latin typeface="Arial"/>
            </a:endParaRPr>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82" name="PlaceHolder 1"/>
          <p:cNvSpPr>
            <a:spLocks noGrp="1"/>
          </p:cNvSpPr>
          <p:nvPr>
            <p:ph type="title"/>
          </p:nvPr>
        </p:nvSpPr>
        <p:spPr>
          <a:xfrm>
            <a:off x="311760" y="444960"/>
            <a:ext cx="8520120" cy="572400"/>
          </a:xfrm>
          <a:prstGeom prst="rect">
            <a:avLst/>
          </a:prstGeom>
        </p:spPr>
        <p:txBody>
          <a:bodyPr lIns="0" rIns="0" tIns="0" bIns="0" anchor="ctr">
            <a:spAutoFit/>
          </a:bodyPr>
          <a:p>
            <a:endParaRPr b="0" lang="pl-PL" sz="1400" spc="-1" strike="noStrike">
              <a:solidFill>
                <a:srgbClr val="000000"/>
              </a:solidFill>
              <a:latin typeface="Arial"/>
            </a:endParaRPr>
          </a:p>
        </p:txBody>
      </p:sp>
      <p:sp>
        <p:nvSpPr>
          <p:cNvPr id="183" name="PlaceHolder 2"/>
          <p:cNvSpPr>
            <a:spLocks noGrp="1"/>
          </p:cNvSpPr>
          <p:nvPr>
            <p:ph type="body"/>
          </p:nvPr>
        </p:nvSpPr>
        <p:spPr>
          <a:xfrm>
            <a:off x="311760" y="1152360"/>
            <a:ext cx="4157640" cy="1629360"/>
          </a:xfrm>
          <a:prstGeom prst="rect">
            <a:avLst/>
          </a:prstGeom>
        </p:spPr>
        <p:txBody>
          <a:bodyPr lIns="0" rIns="0" tIns="0" bIns="0">
            <a:normAutofit/>
          </a:bodyPr>
          <a:p>
            <a:endParaRPr b="0" lang="pl-PL" sz="1400" spc="-1" strike="noStrike">
              <a:solidFill>
                <a:srgbClr val="000000"/>
              </a:solidFill>
              <a:latin typeface="Arial"/>
            </a:endParaRPr>
          </a:p>
        </p:txBody>
      </p:sp>
      <p:sp>
        <p:nvSpPr>
          <p:cNvPr id="184" name="PlaceHolder 3"/>
          <p:cNvSpPr>
            <a:spLocks noGrp="1"/>
          </p:cNvSpPr>
          <p:nvPr>
            <p:ph type="body"/>
          </p:nvPr>
        </p:nvSpPr>
        <p:spPr>
          <a:xfrm>
            <a:off x="4677840" y="1152360"/>
            <a:ext cx="4157640" cy="1629360"/>
          </a:xfrm>
          <a:prstGeom prst="rect">
            <a:avLst/>
          </a:prstGeom>
        </p:spPr>
        <p:txBody>
          <a:bodyPr lIns="0" rIns="0" tIns="0" bIns="0">
            <a:normAutofit/>
          </a:bodyPr>
          <a:p>
            <a:endParaRPr b="0" lang="pl-PL" sz="1400" spc="-1" strike="noStrike">
              <a:solidFill>
                <a:srgbClr val="000000"/>
              </a:solidFill>
              <a:latin typeface="Arial"/>
            </a:endParaRPr>
          </a:p>
        </p:txBody>
      </p:sp>
      <p:sp>
        <p:nvSpPr>
          <p:cNvPr id="185" name="PlaceHolder 4"/>
          <p:cNvSpPr>
            <a:spLocks noGrp="1"/>
          </p:cNvSpPr>
          <p:nvPr>
            <p:ph type="body"/>
          </p:nvPr>
        </p:nvSpPr>
        <p:spPr>
          <a:xfrm>
            <a:off x="311760" y="2936880"/>
            <a:ext cx="8520120" cy="1629360"/>
          </a:xfrm>
          <a:prstGeom prst="rect">
            <a:avLst/>
          </a:prstGeom>
        </p:spPr>
        <p:txBody>
          <a:bodyPr lIns="0" rIns="0" tIns="0" bIns="0">
            <a:normAutofit/>
          </a:bodyPr>
          <a:p>
            <a:endParaRPr b="0" lang="pl-PL" sz="1400" spc="-1" strike="noStrike">
              <a:solidFill>
                <a:srgbClr val="000000"/>
              </a:solidFill>
              <a:latin typeface="Arial"/>
            </a:endParaRPr>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86" name="PlaceHolder 1"/>
          <p:cNvSpPr>
            <a:spLocks noGrp="1"/>
          </p:cNvSpPr>
          <p:nvPr>
            <p:ph type="title"/>
          </p:nvPr>
        </p:nvSpPr>
        <p:spPr>
          <a:xfrm>
            <a:off x="311760" y="444960"/>
            <a:ext cx="8520120" cy="572400"/>
          </a:xfrm>
          <a:prstGeom prst="rect">
            <a:avLst/>
          </a:prstGeom>
        </p:spPr>
        <p:txBody>
          <a:bodyPr lIns="0" rIns="0" tIns="0" bIns="0" anchor="ctr">
            <a:spAutoFit/>
          </a:bodyPr>
          <a:p>
            <a:endParaRPr b="0" lang="pl-PL" sz="1400" spc="-1" strike="noStrike">
              <a:solidFill>
                <a:srgbClr val="000000"/>
              </a:solidFill>
              <a:latin typeface="Arial"/>
            </a:endParaRPr>
          </a:p>
        </p:txBody>
      </p:sp>
      <p:sp>
        <p:nvSpPr>
          <p:cNvPr id="187" name="PlaceHolder 2"/>
          <p:cNvSpPr>
            <a:spLocks noGrp="1"/>
          </p:cNvSpPr>
          <p:nvPr>
            <p:ph type="body"/>
          </p:nvPr>
        </p:nvSpPr>
        <p:spPr>
          <a:xfrm>
            <a:off x="311760" y="1152360"/>
            <a:ext cx="8520120" cy="1629360"/>
          </a:xfrm>
          <a:prstGeom prst="rect">
            <a:avLst/>
          </a:prstGeom>
        </p:spPr>
        <p:txBody>
          <a:bodyPr lIns="0" rIns="0" tIns="0" bIns="0">
            <a:normAutofit/>
          </a:bodyPr>
          <a:p>
            <a:endParaRPr b="0" lang="pl-PL" sz="1400" spc="-1" strike="noStrike">
              <a:solidFill>
                <a:srgbClr val="000000"/>
              </a:solidFill>
              <a:latin typeface="Arial"/>
            </a:endParaRPr>
          </a:p>
        </p:txBody>
      </p:sp>
      <p:sp>
        <p:nvSpPr>
          <p:cNvPr id="188" name="PlaceHolder 3"/>
          <p:cNvSpPr>
            <a:spLocks noGrp="1"/>
          </p:cNvSpPr>
          <p:nvPr>
            <p:ph type="body"/>
          </p:nvPr>
        </p:nvSpPr>
        <p:spPr>
          <a:xfrm>
            <a:off x="311760" y="2936880"/>
            <a:ext cx="8520120" cy="1629360"/>
          </a:xfrm>
          <a:prstGeom prst="rect">
            <a:avLst/>
          </a:prstGeom>
        </p:spPr>
        <p:txBody>
          <a:bodyPr lIns="0" rIns="0" tIns="0" bIns="0">
            <a:normAutofit/>
          </a:bodyPr>
          <a:p>
            <a:endParaRPr b="0" lang="pl-PL" sz="1400" spc="-1" strike="noStrike">
              <a:solidFill>
                <a:srgbClr val="000000"/>
              </a:solidFill>
              <a:latin typeface="Arial"/>
            </a:endParaRPr>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89" name="PlaceHolder 1"/>
          <p:cNvSpPr>
            <a:spLocks noGrp="1"/>
          </p:cNvSpPr>
          <p:nvPr>
            <p:ph type="title"/>
          </p:nvPr>
        </p:nvSpPr>
        <p:spPr>
          <a:xfrm>
            <a:off x="311760" y="444960"/>
            <a:ext cx="8520120" cy="572400"/>
          </a:xfrm>
          <a:prstGeom prst="rect">
            <a:avLst/>
          </a:prstGeom>
        </p:spPr>
        <p:txBody>
          <a:bodyPr lIns="0" rIns="0" tIns="0" bIns="0" anchor="ctr">
            <a:spAutoFit/>
          </a:bodyPr>
          <a:p>
            <a:endParaRPr b="0" lang="pl-PL" sz="1400" spc="-1" strike="noStrike">
              <a:solidFill>
                <a:srgbClr val="000000"/>
              </a:solidFill>
              <a:latin typeface="Arial"/>
            </a:endParaRPr>
          </a:p>
        </p:txBody>
      </p:sp>
      <p:sp>
        <p:nvSpPr>
          <p:cNvPr id="190" name="PlaceHolder 2"/>
          <p:cNvSpPr>
            <a:spLocks noGrp="1"/>
          </p:cNvSpPr>
          <p:nvPr>
            <p:ph type="body"/>
          </p:nvPr>
        </p:nvSpPr>
        <p:spPr>
          <a:xfrm>
            <a:off x="311760" y="1152360"/>
            <a:ext cx="4157640" cy="1629360"/>
          </a:xfrm>
          <a:prstGeom prst="rect">
            <a:avLst/>
          </a:prstGeom>
        </p:spPr>
        <p:txBody>
          <a:bodyPr lIns="0" rIns="0" tIns="0" bIns="0">
            <a:normAutofit/>
          </a:bodyPr>
          <a:p>
            <a:endParaRPr b="0" lang="pl-PL" sz="1400" spc="-1" strike="noStrike">
              <a:solidFill>
                <a:srgbClr val="000000"/>
              </a:solidFill>
              <a:latin typeface="Arial"/>
            </a:endParaRPr>
          </a:p>
        </p:txBody>
      </p:sp>
      <p:sp>
        <p:nvSpPr>
          <p:cNvPr id="191" name="PlaceHolder 3"/>
          <p:cNvSpPr>
            <a:spLocks noGrp="1"/>
          </p:cNvSpPr>
          <p:nvPr>
            <p:ph type="body"/>
          </p:nvPr>
        </p:nvSpPr>
        <p:spPr>
          <a:xfrm>
            <a:off x="4677840" y="1152360"/>
            <a:ext cx="4157640" cy="1629360"/>
          </a:xfrm>
          <a:prstGeom prst="rect">
            <a:avLst/>
          </a:prstGeom>
        </p:spPr>
        <p:txBody>
          <a:bodyPr lIns="0" rIns="0" tIns="0" bIns="0">
            <a:normAutofit/>
          </a:bodyPr>
          <a:p>
            <a:endParaRPr b="0" lang="pl-PL" sz="1400" spc="-1" strike="noStrike">
              <a:solidFill>
                <a:srgbClr val="000000"/>
              </a:solidFill>
              <a:latin typeface="Arial"/>
            </a:endParaRPr>
          </a:p>
        </p:txBody>
      </p:sp>
      <p:sp>
        <p:nvSpPr>
          <p:cNvPr id="192" name="PlaceHolder 4"/>
          <p:cNvSpPr>
            <a:spLocks noGrp="1"/>
          </p:cNvSpPr>
          <p:nvPr>
            <p:ph type="body"/>
          </p:nvPr>
        </p:nvSpPr>
        <p:spPr>
          <a:xfrm>
            <a:off x="311760" y="2936880"/>
            <a:ext cx="4157640" cy="1629360"/>
          </a:xfrm>
          <a:prstGeom prst="rect">
            <a:avLst/>
          </a:prstGeom>
        </p:spPr>
        <p:txBody>
          <a:bodyPr lIns="0" rIns="0" tIns="0" bIns="0">
            <a:normAutofit/>
          </a:bodyPr>
          <a:p>
            <a:endParaRPr b="0" lang="pl-PL" sz="1400" spc="-1" strike="noStrike">
              <a:solidFill>
                <a:srgbClr val="000000"/>
              </a:solidFill>
              <a:latin typeface="Arial"/>
            </a:endParaRPr>
          </a:p>
        </p:txBody>
      </p:sp>
      <p:sp>
        <p:nvSpPr>
          <p:cNvPr id="193" name="PlaceHolder 5"/>
          <p:cNvSpPr>
            <a:spLocks noGrp="1"/>
          </p:cNvSpPr>
          <p:nvPr>
            <p:ph type="body"/>
          </p:nvPr>
        </p:nvSpPr>
        <p:spPr>
          <a:xfrm>
            <a:off x="4677840" y="2936880"/>
            <a:ext cx="4157640" cy="1629360"/>
          </a:xfrm>
          <a:prstGeom prst="rect">
            <a:avLst/>
          </a:prstGeom>
        </p:spPr>
        <p:txBody>
          <a:bodyPr lIns="0" rIns="0" tIns="0" bIns="0">
            <a:normAutofit/>
          </a:bodyPr>
          <a:p>
            <a:endParaRPr b="0" lang="pl-PL" sz="1400" spc="-1" strike="noStrike">
              <a:solidFill>
                <a:srgbClr val="000000"/>
              </a:solidFill>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5" name="PlaceHolder 1"/>
          <p:cNvSpPr>
            <a:spLocks noGrp="1"/>
          </p:cNvSpPr>
          <p:nvPr>
            <p:ph type="subTitle"/>
          </p:nvPr>
        </p:nvSpPr>
        <p:spPr>
          <a:xfrm>
            <a:off x="311760" y="444960"/>
            <a:ext cx="8520120" cy="2654640"/>
          </a:xfrm>
          <a:prstGeom prst="rect">
            <a:avLst/>
          </a:prstGeom>
        </p:spPr>
        <p:txBody>
          <a:bodyPr lIns="0" rIns="0" tIns="0" bIns="0" anchor="ctr">
            <a:spAutoFit/>
          </a:bodyPr>
          <a:p>
            <a:pPr algn="ctr"/>
            <a:endParaRPr b="0" lang="pl-PL" sz="3200" spc="-1" strike="noStrike">
              <a:latin typeface="Arial"/>
            </a:endParaRPr>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94" name="PlaceHolder 1"/>
          <p:cNvSpPr>
            <a:spLocks noGrp="1"/>
          </p:cNvSpPr>
          <p:nvPr>
            <p:ph type="title"/>
          </p:nvPr>
        </p:nvSpPr>
        <p:spPr>
          <a:xfrm>
            <a:off x="311760" y="444960"/>
            <a:ext cx="8520120" cy="572400"/>
          </a:xfrm>
          <a:prstGeom prst="rect">
            <a:avLst/>
          </a:prstGeom>
        </p:spPr>
        <p:txBody>
          <a:bodyPr lIns="0" rIns="0" tIns="0" bIns="0" anchor="ctr">
            <a:spAutoFit/>
          </a:bodyPr>
          <a:p>
            <a:endParaRPr b="0" lang="pl-PL" sz="1400" spc="-1" strike="noStrike">
              <a:solidFill>
                <a:srgbClr val="000000"/>
              </a:solidFill>
              <a:latin typeface="Arial"/>
            </a:endParaRPr>
          </a:p>
        </p:txBody>
      </p:sp>
      <p:sp>
        <p:nvSpPr>
          <p:cNvPr id="195" name="PlaceHolder 2"/>
          <p:cNvSpPr>
            <a:spLocks noGrp="1"/>
          </p:cNvSpPr>
          <p:nvPr>
            <p:ph type="body"/>
          </p:nvPr>
        </p:nvSpPr>
        <p:spPr>
          <a:xfrm>
            <a:off x="311760" y="1152360"/>
            <a:ext cx="2743200" cy="1629360"/>
          </a:xfrm>
          <a:prstGeom prst="rect">
            <a:avLst/>
          </a:prstGeom>
        </p:spPr>
        <p:txBody>
          <a:bodyPr lIns="0" rIns="0" tIns="0" bIns="0">
            <a:normAutofit/>
          </a:bodyPr>
          <a:p>
            <a:endParaRPr b="0" lang="pl-PL" sz="1400" spc="-1" strike="noStrike">
              <a:solidFill>
                <a:srgbClr val="000000"/>
              </a:solidFill>
              <a:latin typeface="Arial"/>
            </a:endParaRPr>
          </a:p>
        </p:txBody>
      </p:sp>
      <p:sp>
        <p:nvSpPr>
          <p:cNvPr id="196" name="PlaceHolder 3"/>
          <p:cNvSpPr>
            <a:spLocks noGrp="1"/>
          </p:cNvSpPr>
          <p:nvPr>
            <p:ph type="body"/>
          </p:nvPr>
        </p:nvSpPr>
        <p:spPr>
          <a:xfrm>
            <a:off x="3192480" y="1152360"/>
            <a:ext cx="2743200" cy="1629360"/>
          </a:xfrm>
          <a:prstGeom prst="rect">
            <a:avLst/>
          </a:prstGeom>
        </p:spPr>
        <p:txBody>
          <a:bodyPr lIns="0" rIns="0" tIns="0" bIns="0">
            <a:normAutofit/>
          </a:bodyPr>
          <a:p>
            <a:endParaRPr b="0" lang="pl-PL" sz="1400" spc="-1" strike="noStrike">
              <a:solidFill>
                <a:srgbClr val="000000"/>
              </a:solidFill>
              <a:latin typeface="Arial"/>
            </a:endParaRPr>
          </a:p>
        </p:txBody>
      </p:sp>
      <p:sp>
        <p:nvSpPr>
          <p:cNvPr id="197" name="PlaceHolder 4"/>
          <p:cNvSpPr>
            <a:spLocks noGrp="1"/>
          </p:cNvSpPr>
          <p:nvPr>
            <p:ph type="body"/>
          </p:nvPr>
        </p:nvSpPr>
        <p:spPr>
          <a:xfrm>
            <a:off x="6073200" y="1152360"/>
            <a:ext cx="2743200" cy="1629360"/>
          </a:xfrm>
          <a:prstGeom prst="rect">
            <a:avLst/>
          </a:prstGeom>
        </p:spPr>
        <p:txBody>
          <a:bodyPr lIns="0" rIns="0" tIns="0" bIns="0">
            <a:normAutofit/>
          </a:bodyPr>
          <a:p>
            <a:endParaRPr b="0" lang="pl-PL" sz="1400" spc="-1" strike="noStrike">
              <a:solidFill>
                <a:srgbClr val="000000"/>
              </a:solidFill>
              <a:latin typeface="Arial"/>
            </a:endParaRPr>
          </a:p>
        </p:txBody>
      </p:sp>
      <p:sp>
        <p:nvSpPr>
          <p:cNvPr id="198" name="PlaceHolder 5"/>
          <p:cNvSpPr>
            <a:spLocks noGrp="1"/>
          </p:cNvSpPr>
          <p:nvPr>
            <p:ph type="body"/>
          </p:nvPr>
        </p:nvSpPr>
        <p:spPr>
          <a:xfrm>
            <a:off x="311760" y="2936880"/>
            <a:ext cx="2743200" cy="1629360"/>
          </a:xfrm>
          <a:prstGeom prst="rect">
            <a:avLst/>
          </a:prstGeom>
        </p:spPr>
        <p:txBody>
          <a:bodyPr lIns="0" rIns="0" tIns="0" bIns="0">
            <a:normAutofit/>
          </a:bodyPr>
          <a:p>
            <a:endParaRPr b="0" lang="pl-PL" sz="1400" spc="-1" strike="noStrike">
              <a:solidFill>
                <a:srgbClr val="000000"/>
              </a:solidFill>
              <a:latin typeface="Arial"/>
            </a:endParaRPr>
          </a:p>
        </p:txBody>
      </p:sp>
      <p:sp>
        <p:nvSpPr>
          <p:cNvPr id="199" name="PlaceHolder 6"/>
          <p:cNvSpPr>
            <a:spLocks noGrp="1"/>
          </p:cNvSpPr>
          <p:nvPr>
            <p:ph type="body"/>
          </p:nvPr>
        </p:nvSpPr>
        <p:spPr>
          <a:xfrm>
            <a:off x="3192480" y="2936880"/>
            <a:ext cx="2743200" cy="1629360"/>
          </a:xfrm>
          <a:prstGeom prst="rect">
            <a:avLst/>
          </a:prstGeom>
        </p:spPr>
        <p:txBody>
          <a:bodyPr lIns="0" rIns="0" tIns="0" bIns="0">
            <a:normAutofit/>
          </a:bodyPr>
          <a:p>
            <a:endParaRPr b="0" lang="pl-PL" sz="1400" spc="-1" strike="noStrike">
              <a:solidFill>
                <a:srgbClr val="000000"/>
              </a:solidFill>
              <a:latin typeface="Arial"/>
            </a:endParaRPr>
          </a:p>
        </p:txBody>
      </p:sp>
      <p:sp>
        <p:nvSpPr>
          <p:cNvPr id="200" name="PlaceHolder 7"/>
          <p:cNvSpPr>
            <a:spLocks noGrp="1"/>
          </p:cNvSpPr>
          <p:nvPr>
            <p:ph type="body"/>
          </p:nvPr>
        </p:nvSpPr>
        <p:spPr>
          <a:xfrm>
            <a:off x="6073200" y="2936880"/>
            <a:ext cx="2743200" cy="1629360"/>
          </a:xfrm>
          <a:prstGeom prst="rect">
            <a:avLst/>
          </a:prstGeom>
        </p:spPr>
        <p:txBody>
          <a:bodyPr lIns="0" rIns="0" tIns="0" bIns="0">
            <a:normAutofit/>
          </a:bodyPr>
          <a:p>
            <a:endParaRPr b="0" lang="pl-PL" sz="1400" spc="-1" strike="noStrike">
              <a:solidFill>
                <a:srgbClr val="000000"/>
              </a:solidFill>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6" name="PlaceHolder 1"/>
          <p:cNvSpPr>
            <a:spLocks noGrp="1"/>
          </p:cNvSpPr>
          <p:nvPr>
            <p:ph type="title"/>
          </p:nvPr>
        </p:nvSpPr>
        <p:spPr>
          <a:xfrm>
            <a:off x="311760" y="444960"/>
            <a:ext cx="8520120" cy="572400"/>
          </a:xfrm>
          <a:prstGeom prst="rect">
            <a:avLst/>
          </a:prstGeom>
        </p:spPr>
        <p:txBody>
          <a:bodyPr lIns="0" rIns="0" tIns="0" bIns="0" anchor="ctr">
            <a:spAutoFit/>
          </a:bodyPr>
          <a:p>
            <a:endParaRPr b="0" lang="pl-PL" sz="1400" spc="-1" strike="noStrike">
              <a:solidFill>
                <a:srgbClr val="000000"/>
              </a:solidFill>
              <a:latin typeface="Arial"/>
            </a:endParaRPr>
          </a:p>
        </p:txBody>
      </p:sp>
      <p:sp>
        <p:nvSpPr>
          <p:cNvPr id="17" name="PlaceHolder 2"/>
          <p:cNvSpPr>
            <a:spLocks noGrp="1"/>
          </p:cNvSpPr>
          <p:nvPr>
            <p:ph type="body"/>
          </p:nvPr>
        </p:nvSpPr>
        <p:spPr>
          <a:xfrm>
            <a:off x="311760" y="1152360"/>
            <a:ext cx="4157640" cy="1629360"/>
          </a:xfrm>
          <a:prstGeom prst="rect">
            <a:avLst/>
          </a:prstGeom>
        </p:spPr>
        <p:txBody>
          <a:bodyPr lIns="0" rIns="0" tIns="0" bIns="0">
            <a:normAutofit/>
          </a:bodyPr>
          <a:p>
            <a:endParaRPr b="0" lang="pl-PL" sz="1400" spc="-1" strike="noStrike">
              <a:solidFill>
                <a:srgbClr val="000000"/>
              </a:solidFill>
              <a:latin typeface="Arial"/>
            </a:endParaRPr>
          </a:p>
        </p:txBody>
      </p:sp>
      <p:sp>
        <p:nvSpPr>
          <p:cNvPr id="18" name="PlaceHolder 3"/>
          <p:cNvSpPr>
            <a:spLocks noGrp="1"/>
          </p:cNvSpPr>
          <p:nvPr>
            <p:ph type="body"/>
          </p:nvPr>
        </p:nvSpPr>
        <p:spPr>
          <a:xfrm>
            <a:off x="4677840" y="1152360"/>
            <a:ext cx="4157640" cy="3416040"/>
          </a:xfrm>
          <a:prstGeom prst="rect">
            <a:avLst/>
          </a:prstGeom>
        </p:spPr>
        <p:txBody>
          <a:bodyPr lIns="0" rIns="0" tIns="0" bIns="0">
            <a:normAutofit/>
          </a:bodyPr>
          <a:p>
            <a:endParaRPr b="0" lang="pl-PL" sz="1400" spc="-1" strike="noStrike">
              <a:solidFill>
                <a:srgbClr val="000000"/>
              </a:solidFill>
              <a:latin typeface="Arial"/>
            </a:endParaRPr>
          </a:p>
        </p:txBody>
      </p:sp>
      <p:sp>
        <p:nvSpPr>
          <p:cNvPr id="19" name="PlaceHolder 4"/>
          <p:cNvSpPr>
            <a:spLocks noGrp="1"/>
          </p:cNvSpPr>
          <p:nvPr>
            <p:ph type="body"/>
          </p:nvPr>
        </p:nvSpPr>
        <p:spPr>
          <a:xfrm>
            <a:off x="311760" y="2936880"/>
            <a:ext cx="4157640" cy="1629360"/>
          </a:xfrm>
          <a:prstGeom prst="rect">
            <a:avLst/>
          </a:prstGeom>
        </p:spPr>
        <p:txBody>
          <a:bodyPr lIns="0" rIns="0" tIns="0" bIns="0">
            <a:normAutofit/>
          </a:bodyPr>
          <a:p>
            <a:endParaRPr b="0" lang="pl-PL" sz="1400" spc="-1" strike="noStrike">
              <a:solidFill>
                <a:srgbClr val="000000"/>
              </a:solidFill>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0" name="PlaceHolder 1"/>
          <p:cNvSpPr>
            <a:spLocks noGrp="1"/>
          </p:cNvSpPr>
          <p:nvPr>
            <p:ph type="title"/>
          </p:nvPr>
        </p:nvSpPr>
        <p:spPr>
          <a:xfrm>
            <a:off x="311760" y="444960"/>
            <a:ext cx="8520120" cy="572400"/>
          </a:xfrm>
          <a:prstGeom prst="rect">
            <a:avLst/>
          </a:prstGeom>
        </p:spPr>
        <p:txBody>
          <a:bodyPr lIns="0" rIns="0" tIns="0" bIns="0" anchor="ctr">
            <a:spAutoFit/>
          </a:bodyPr>
          <a:p>
            <a:endParaRPr b="0" lang="pl-PL" sz="1400" spc="-1" strike="noStrike">
              <a:solidFill>
                <a:srgbClr val="000000"/>
              </a:solidFill>
              <a:latin typeface="Arial"/>
            </a:endParaRPr>
          </a:p>
        </p:txBody>
      </p:sp>
      <p:sp>
        <p:nvSpPr>
          <p:cNvPr id="21" name="PlaceHolder 2"/>
          <p:cNvSpPr>
            <a:spLocks noGrp="1"/>
          </p:cNvSpPr>
          <p:nvPr>
            <p:ph type="body"/>
          </p:nvPr>
        </p:nvSpPr>
        <p:spPr>
          <a:xfrm>
            <a:off x="311760" y="1152360"/>
            <a:ext cx="4157640" cy="3416040"/>
          </a:xfrm>
          <a:prstGeom prst="rect">
            <a:avLst/>
          </a:prstGeom>
        </p:spPr>
        <p:txBody>
          <a:bodyPr lIns="0" rIns="0" tIns="0" bIns="0">
            <a:normAutofit/>
          </a:bodyPr>
          <a:p>
            <a:endParaRPr b="0" lang="pl-PL" sz="1400" spc="-1" strike="noStrike">
              <a:solidFill>
                <a:srgbClr val="000000"/>
              </a:solidFill>
              <a:latin typeface="Arial"/>
            </a:endParaRPr>
          </a:p>
        </p:txBody>
      </p:sp>
      <p:sp>
        <p:nvSpPr>
          <p:cNvPr id="22" name="PlaceHolder 3"/>
          <p:cNvSpPr>
            <a:spLocks noGrp="1"/>
          </p:cNvSpPr>
          <p:nvPr>
            <p:ph type="body"/>
          </p:nvPr>
        </p:nvSpPr>
        <p:spPr>
          <a:xfrm>
            <a:off x="4677840" y="1152360"/>
            <a:ext cx="4157640" cy="1629360"/>
          </a:xfrm>
          <a:prstGeom prst="rect">
            <a:avLst/>
          </a:prstGeom>
        </p:spPr>
        <p:txBody>
          <a:bodyPr lIns="0" rIns="0" tIns="0" bIns="0">
            <a:normAutofit/>
          </a:bodyPr>
          <a:p>
            <a:endParaRPr b="0" lang="pl-PL" sz="1400" spc="-1" strike="noStrike">
              <a:solidFill>
                <a:srgbClr val="000000"/>
              </a:solidFill>
              <a:latin typeface="Arial"/>
            </a:endParaRPr>
          </a:p>
        </p:txBody>
      </p:sp>
      <p:sp>
        <p:nvSpPr>
          <p:cNvPr id="23" name="PlaceHolder 4"/>
          <p:cNvSpPr>
            <a:spLocks noGrp="1"/>
          </p:cNvSpPr>
          <p:nvPr>
            <p:ph type="body"/>
          </p:nvPr>
        </p:nvSpPr>
        <p:spPr>
          <a:xfrm>
            <a:off x="4677840" y="2936880"/>
            <a:ext cx="4157640" cy="1629360"/>
          </a:xfrm>
          <a:prstGeom prst="rect">
            <a:avLst/>
          </a:prstGeom>
        </p:spPr>
        <p:txBody>
          <a:bodyPr lIns="0" rIns="0" tIns="0" bIns="0">
            <a:normAutofit/>
          </a:bodyPr>
          <a:p>
            <a:endParaRPr b="0" lang="pl-PL" sz="1400" spc="-1" strike="noStrike">
              <a:solidFill>
                <a:srgbClr val="000000"/>
              </a:solidFill>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4" name="PlaceHolder 1"/>
          <p:cNvSpPr>
            <a:spLocks noGrp="1"/>
          </p:cNvSpPr>
          <p:nvPr>
            <p:ph type="title"/>
          </p:nvPr>
        </p:nvSpPr>
        <p:spPr>
          <a:xfrm>
            <a:off x="311760" y="444960"/>
            <a:ext cx="8520120" cy="572400"/>
          </a:xfrm>
          <a:prstGeom prst="rect">
            <a:avLst/>
          </a:prstGeom>
        </p:spPr>
        <p:txBody>
          <a:bodyPr lIns="0" rIns="0" tIns="0" bIns="0" anchor="ctr">
            <a:spAutoFit/>
          </a:bodyPr>
          <a:p>
            <a:endParaRPr b="0" lang="pl-PL" sz="1400" spc="-1" strike="noStrike">
              <a:solidFill>
                <a:srgbClr val="000000"/>
              </a:solidFill>
              <a:latin typeface="Arial"/>
            </a:endParaRPr>
          </a:p>
        </p:txBody>
      </p:sp>
      <p:sp>
        <p:nvSpPr>
          <p:cNvPr id="25" name="PlaceHolder 2"/>
          <p:cNvSpPr>
            <a:spLocks noGrp="1"/>
          </p:cNvSpPr>
          <p:nvPr>
            <p:ph type="body"/>
          </p:nvPr>
        </p:nvSpPr>
        <p:spPr>
          <a:xfrm>
            <a:off x="311760" y="1152360"/>
            <a:ext cx="4157640" cy="1629360"/>
          </a:xfrm>
          <a:prstGeom prst="rect">
            <a:avLst/>
          </a:prstGeom>
        </p:spPr>
        <p:txBody>
          <a:bodyPr lIns="0" rIns="0" tIns="0" bIns="0">
            <a:normAutofit/>
          </a:bodyPr>
          <a:p>
            <a:endParaRPr b="0" lang="pl-PL" sz="1400" spc="-1" strike="noStrike">
              <a:solidFill>
                <a:srgbClr val="000000"/>
              </a:solidFill>
              <a:latin typeface="Arial"/>
            </a:endParaRPr>
          </a:p>
        </p:txBody>
      </p:sp>
      <p:sp>
        <p:nvSpPr>
          <p:cNvPr id="26" name="PlaceHolder 3"/>
          <p:cNvSpPr>
            <a:spLocks noGrp="1"/>
          </p:cNvSpPr>
          <p:nvPr>
            <p:ph type="body"/>
          </p:nvPr>
        </p:nvSpPr>
        <p:spPr>
          <a:xfrm>
            <a:off x="4677840" y="1152360"/>
            <a:ext cx="4157640" cy="1629360"/>
          </a:xfrm>
          <a:prstGeom prst="rect">
            <a:avLst/>
          </a:prstGeom>
        </p:spPr>
        <p:txBody>
          <a:bodyPr lIns="0" rIns="0" tIns="0" bIns="0">
            <a:normAutofit/>
          </a:bodyPr>
          <a:p>
            <a:endParaRPr b="0" lang="pl-PL" sz="1400" spc="-1" strike="noStrike">
              <a:solidFill>
                <a:srgbClr val="000000"/>
              </a:solidFill>
              <a:latin typeface="Arial"/>
            </a:endParaRPr>
          </a:p>
        </p:txBody>
      </p:sp>
      <p:sp>
        <p:nvSpPr>
          <p:cNvPr id="27" name="PlaceHolder 4"/>
          <p:cNvSpPr>
            <a:spLocks noGrp="1"/>
          </p:cNvSpPr>
          <p:nvPr>
            <p:ph type="body"/>
          </p:nvPr>
        </p:nvSpPr>
        <p:spPr>
          <a:xfrm>
            <a:off x="311760" y="2936880"/>
            <a:ext cx="8520120" cy="1629360"/>
          </a:xfrm>
          <a:prstGeom prst="rect">
            <a:avLst/>
          </a:prstGeom>
        </p:spPr>
        <p:txBody>
          <a:bodyPr lIns="0" rIns="0" tIns="0" bIns="0">
            <a:normAutofit/>
          </a:bodyPr>
          <a:p>
            <a:endParaRPr b="0" lang="pl-PL" sz="1400" spc="-1" strike="noStrike">
              <a:solidFill>
                <a:srgbClr val="000000"/>
              </a:solidFill>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slideLayout" Target="../slideLayouts/slideLayout47.xml"/><Relationship Id="rId13" Type="http://schemas.openxmlformats.org/officeDocument/2006/relationships/slideLayout" Target="../slideLayouts/slideLayout48.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slideLayout" Target="../slideLayouts/slideLayout49.xml"/><Relationship Id="rId3" Type="http://schemas.openxmlformats.org/officeDocument/2006/relationships/slideLayout" Target="../slideLayouts/slideLayout50.xml"/><Relationship Id="rId4" Type="http://schemas.openxmlformats.org/officeDocument/2006/relationships/slideLayout" Target="../slideLayouts/slideLayout51.xml"/><Relationship Id="rId5" Type="http://schemas.openxmlformats.org/officeDocument/2006/relationships/slideLayout" Target="../slideLayouts/slideLayout52.xml"/><Relationship Id="rId6" Type="http://schemas.openxmlformats.org/officeDocument/2006/relationships/slideLayout" Target="../slideLayouts/slideLayout53.xml"/><Relationship Id="rId7" Type="http://schemas.openxmlformats.org/officeDocument/2006/relationships/slideLayout" Target="../slideLayouts/slideLayout54.xml"/><Relationship Id="rId8" Type="http://schemas.openxmlformats.org/officeDocument/2006/relationships/slideLayout" Target="../slideLayouts/slideLayout55.xml"/><Relationship Id="rId9" Type="http://schemas.openxmlformats.org/officeDocument/2006/relationships/slideLayout" Target="../slideLayouts/slideLayout56.xml"/><Relationship Id="rId10" Type="http://schemas.openxmlformats.org/officeDocument/2006/relationships/slideLayout" Target="../slideLayouts/slideLayout57.xml"/><Relationship Id="rId11" Type="http://schemas.openxmlformats.org/officeDocument/2006/relationships/slideLayout" Target="../slideLayouts/slideLayout58.xml"/><Relationship Id="rId12" Type="http://schemas.openxmlformats.org/officeDocument/2006/relationships/slideLayout" Target="../slideLayouts/slideLayout59.xml"/><Relationship Id="rId13" Type="http://schemas.openxmlformats.org/officeDocument/2006/relationships/slideLayout" Target="../slideLayouts/slideLayout60.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37474f"/>
        </a:solidFill>
      </p:bgPr>
    </p:bg>
    <p:spTree>
      <p:nvGrpSpPr>
        <p:cNvPr id="1" name=""/>
        <p:cNvGrpSpPr/>
        <p:nvPr/>
      </p:nvGrpSpPr>
      <p:grpSpPr>
        <a:xfrm>
          <a:off x="0" y="0"/>
          <a:ext cx="0" cy="0"/>
          <a:chOff x="0" y="0"/>
          <a:chExt cx="0" cy="0"/>
        </a:xfrm>
      </p:grpSpPr>
      <p:grpSp>
        <p:nvGrpSpPr>
          <p:cNvPr id="0" name="Group 1"/>
          <p:cNvGrpSpPr/>
          <p:nvPr/>
        </p:nvGrpSpPr>
        <p:grpSpPr>
          <a:xfrm>
            <a:off x="4350240" y="2855520"/>
            <a:ext cx="443160" cy="105120"/>
            <a:chOff x="4350240" y="2855520"/>
            <a:chExt cx="443160" cy="105120"/>
          </a:xfrm>
        </p:grpSpPr>
        <p:sp>
          <p:nvSpPr>
            <p:cNvPr id="1" name="CustomShape 2"/>
            <p:cNvSpPr/>
            <p:nvPr/>
          </p:nvSpPr>
          <p:spPr>
            <a:xfrm>
              <a:off x="4519080" y="2855520"/>
              <a:ext cx="105120" cy="105120"/>
            </a:xfrm>
            <a:prstGeom prst="ellipse">
              <a:avLst/>
            </a:prstGeom>
            <a:solidFill>
              <a:schemeClr val="dk1"/>
            </a:solidFill>
            <a:ln>
              <a:noFill/>
            </a:ln>
          </p:spPr>
          <p:style>
            <a:lnRef idx="0"/>
            <a:fillRef idx="0"/>
            <a:effectRef idx="0"/>
            <a:fontRef idx="minor"/>
          </p:style>
        </p:sp>
        <p:sp>
          <p:nvSpPr>
            <p:cNvPr id="2" name="CustomShape 3"/>
            <p:cNvSpPr/>
            <p:nvPr/>
          </p:nvSpPr>
          <p:spPr>
            <a:xfrm>
              <a:off x="4688280" y="2855520"/>
              <a:ext cx="105120" cy="105120"/>
            </a:xfrm>
            <a:prstGeom prst="ellipse">
              <a:avLst/>
            </a:prstGeom>
            <a:solidFill>
              <a:schemeClr val="dk1"/>
            </a:solidFill>
            <a:ln>
              <a:noFill/>
            </a:ln>
          </p:spPr>
          <p:style>
            <a:lnRef idx="0"/>
            <a:fillRef idx="0"/>
            <a:effectRef idx="0"/>
            <a:fontRef idx="minor"/>
          </p:style>
        </p:sp>
        <p:sp>
          <p:nvSpPr>
            <p:cNvPr id="3" name="CustomShape 4"/>
            <p:cNvSpPr/>
            <p:nvPr/>
          </p:nvSpPr>
          <p:spPr>
            <a:xfrm>
              <a:off x="4350240" y="2855520"/>
              <a:ext cx="105120" cy="105120"/>
            </a:xfrm>
            <a:prstGeom prst="ellipse">
              <a:avLst/>
            </a:prstGeom>
            <a:solidFill>
              <a:schemeClr val="dk1"/>
            </a:solidFill>
            <a:ln>
              <a:noFill/>
            </a:ln>
          </p:spPr>
          <p:style>
            <a:lnRef idx="0"/>
            <a:fillRef idx="0"/>
            <a:effectRef idx="0"/>
            <a:fontRef idx="minor"/>
          </p:style>
        </p:sp>
      </p:grpSp>
      <p:sp>
        <p:nvSpPr>
          <p:cNvPr id="4" name="PlaceHolder 5"/>
          <p:cNvSpPr>
            <a:spLocks noGrp="1"/>
          </p:cNvSpPr>
          <p:nvPr>
            <p:ph type="title"/>
          </p:nvPr>
        </p:nvSpPr>
        <p:spPr>
          <a:xfrm>
            <a:off x="671400" y="990720"/>
            <a:ext cx="7801200" cy="1729800"/>
          </a:xfrm>
          <a:prstGeom prst="rect">
            <a:avLst/>
          </a:prstGeom>
        </p:spPr>
        <p:txBody>
          <a:bodyPr tIns="91440" bIns="91440" anchor="b">
            <a:noAutofit/>
          </a:bodyPr>
          <a:p>
            <a:r>
              <a:rPr b="0" lang="pl-PL" sz="4800" spc="-1" strike="noStrike">
                <a:solidFill>
                  <a:srgbClr val="000000"/>
                </a:solidFill>
                <a:latin typeface="Arial"/>
              </a:rPr>
              <a:t>Kl</a:t>
            </a:r>
            <a:r>
              <a:rPr b="0" lang="pl-PL" sz="4800" spc="-1" strike="noStrike">
                <a:solidFill>
                  <a:srgbClr val="000000"/>
                </a:solidFill>
                <a:latin typeface="Arial"/>
              </a:rPr>
              <a:t>ik</a:t>
            </a:r>
            <a:r>
              <a:rPr b="0" lang="pl-PL" sz="4800" spc="-1" strike="noStrike">
                <a:solidFill>
                  <a:srgbClr val="000000"/>
                </a:solidFill>
                <a:latin typeface="Arial"/>
              </a:rPr>
              <a:t>ni</a:t>
            </a:r>
            <a:r>
              <a:rPr b="0" lang="pl-PL" sz="4800" spc="-1" strike="noStrike">
                <a:solidFill>
                  <a:srgbClr val="000000"/>
                </a:solidFill>
                <a:latin typeface="Arial"/>
              </a:rPr>
              <a:t>j, </a:t>
            </a:r>
            <a:r>
              <a:rPr b="0" lang="pl-PL" sz="4800" spc="-1" strike="noStrike">
                <a:solidFill>
                  <a:srgbClr val="000000"/>
                </a:solidFill>
                <a:latin typeface="Arial"/>
              </a:rPr>
              <a:t>a</a:t>
            </a:r>
            <a:r>
              <a:rPr b="0" lang="pl-PL" sz="4800" spc="-1" strike="noStrike">
                <a:solidFill>
                  <a:srgbClr val="000000"/>
                </a:solidFill>
                <a:latin typeface="Arial"/>
              </a:rPr>
              <a:t>b</a:t>
            </a:r>
            <a:r>
              <a:rPr b="0" lang="pl-PL" sz="4800" spc="-1" strike="noStrike">
                <a:solidFill>
                  <a:srgbClr val="000000"/>
                </a:solidFill>
                <a:latin typeface="Arial"/>
              </a:rPr>
              <a:t>y </a:t>
            </a:r>
            <a:r>
              <a:rPr b="0" lang="pl-PL" sz="4800" spc="-1" strike="noStrike">
                <a:solidFill>
                  <a:srgbClr val="000000"/>
                </a:solidFill>
                <a:latin typeface="Arial"/>
              </a:rPr>
              <a:t>e</a:t>
            </a:r>
            <a:r>
              <a:rPr b="0" lang="pl-PL" sz="4800" spc="-1" strike="noStrike">
                <a:solidFill>
                  <a:srgbClr val="000000"/>
                </a:solidFill>
                <a:latin typeface="Arial"/>
              </a:rPr>
              <a:t>d</a:t>
            </a:r>
            <a:r>
              <a:rPr b="0" lang="pl-PL" sz="4800" spc="-1" strike="noStrike">
                <a:solidFill>
                  <a:srgbClr val="000000"/>
                </a:solidFill>
                <a:latin typeface="Arial"/>
              </a:rPr>
              <a:t>yt</a:t>
            </a:r>
            <a:r>
              <a:rPr b="0" lang="pl-PL" sz="4800" spc="-1" strike="noStrike">
                <a:solidFill>
                  <a:srgbClr val="000000"/>
                </a:solidFill>
                <a:latin typeface="Arial"/>
              </a:rPr>
              <a:t>o</a:t>
            </a:r>
            <a:r>
              <a:rPr b="0" lang="pl-PL" sz="4800" spc="-1" strike="noStrike">
                <a:solidFill>
                  <a:srgbClr val="000000"/>
                </a:solidFill>
                <a:latin typeface="Arial"/>
              </a:rPr>
              <a:t>w</a:t>
            </a:r>
            <a:r>
              <a:rPr b="0" lang="pl-PL" sz="4800" spc="-1" strike="noStrike">
                <a:solidFill>
                  <a:srgbClr val="000000"/>
                </a:solidFill>
                <a:latin typeface="Arial"/>
              </a:rPr>
              <a:t>a</a:t>
            </a:r>
            <a:r>
              <a:rPr b="0" lang="pl-PL" sz="4800" spc="-1" strike="noStrike">
                <a:solidFill>
                  <a:srgbClr val="000000"/>
                </a:solidFill>
                <a:latin typeface="Arial"/>
              </a:rPr>
              <a:t>ć </a:t>
            </a:r>
            <a:r>
              <a:rPr b="0" lang="pl-PL" sz="4800" spc="-1" strike="noStrike">
                <a:solidFill>
                  <a:srgbClr val="000000"/>
                </a:solidFill>
                <a:latin typeface="Arial"/>
              </a:rPr>
              <a:t>fo</a:t>
            </a:r>
            <a:r>
              <a:rPr b="0" lang="pl-PL" sz="4800" spc="-1" strike="noStrike">
                <a:solidFill>
                  <a:srgbClr val="000000"/>
                </a:solidFill>
                <a:latin typeface="Arial"/>
              </a:rPr>
              <a:t>r</a:t>
            </a:r>
            <a:r>
              <a:rPr b="0" lang="pl-PL" sz="4800" spc="-1" strike="noStrike">
                <a:solidFill>
                  <a:srgbClr val="000000"/>
                </a:solidFill>
                <a:latin typeface="Arial"/>
              </a:rPr>
              <a:t>m</a:t>
            </a:r>
            <a:r>
              <a:rPr b="0" lang="pl-PL" sz="4800" spc="-1" strike="noStrike">
                <a:solidFill>
                  <a:srgbClr val="000000"/>
                </a:solidFill>
                <a:latin typeface="Arial"/>
              </a:rPr>
              <a:t>at </a:t>
            </a:r>
            <a:r>
              <a:rPr b="0" lang="pl-PL" sz="4800" spc="-1" strike="noStrike">
                <a:solidFill>
                  <a:srgbClr val="000000"/>
                </a:solidFill>
                <a:latin typeface="Arial"/>
              </a:rPr>
              <a:t>te</a:t>
            </a:r>
            <a:r>
              <a:rPr b="0" lang="pl-PL" sz="4800" spc="-1" strike="noStrike">
                <a:solidFill>
                  <a:srgbClr val="000000"/>
                </a:solidFill>
                <a:latin typeface="Arial"/>
              </a:rPr>
              <a:t>k</a:t>
            </a:r>
            <a:r>
              <a:rPr b="0" lang="pl-PL" sz="4800" spc="-1" strike="noStrike">
                <a:solidFill>
                  <a:srgbClr val="000000"/>
                </a:solidFill>
                <a:latin typeface="Arial"/>
              </a:rPr>
              <a:t>st</a:t>
            </a:r>
            <a:r>
              <a:rPr b="0" lang="pl-PL" sz="4800" spc="-1" strike="noStrike">
                <a:solidFill>
                  <a:srgbClr val="000000"/>
                </a:solidFill>
                <a:latin typeface="Arial"/>
              </a:rPr>
              <a:t>u </a:t>
            </a:r>
            <a:r>
              <a:rPr b="0" lang="pl-PL" sz="4800" spc="-1" strike="noStrike">
                <a:solidFill>
                  <a:srgbClr val="000000"/>
                </a:solidFill>
                <a:latin typeface="Arial"/>
              </a:rPr>
              <a:t>ty</a:t>
            </a:r>
            <a:r>
              <a:rPr b="0" lang="pl-PL" sz="4800" spc="-1" strike="noStrike">
                <a:solidFill>
                  <a:srgbClr val="000000"/>
                </a:solidFill>
                <a:latin typeface="Arial"/>
              </a:rPr>
              <a:t>tu</a:t>
            </a:r>
            <a:r>
              <a:rPr b="0" lang="pl-PL" sz="4800" spc="-1" strike="noStrike">
                <a:solidFill>
                  <a:srgbClr val="000000"/>
                </a:solidFill>
                <a:latin typeface="Arial"/>
              </a:rPr>
              <a:t>łu</a:t>
            </a:r>
            <a:endParaRPr b="0" lang="pl-PL" sz="4800" spc="-1" strike="noStrike">
              <a:solidFill>
                <a:srgbClr val="000000"/>
              </a:solidFill>
              <a:latin typeface="Arial"/>
            </a:endParaRPr>
          </a:p>
        </p:txBody>
      </p:sp>
      <p:sp>
        <p:nvSpPr>
          <p:cNvPr id="5" name="PlaceHolder 6"/>
          <p:cNvSpPr>
            <a:spLocks noGrp="1"/>
          </p:cNvSpPr>
          <p:nvPr>
            <p:ph type="sldNum"/>
          </p:nvPr>
        </p:nvSpPr>
        <p:spPr>
          <a:xfrm>
            <a:off x="8490240" y="4681080"/>
            <a:ext cx="548280" cy="393120"/>
          </a:xfrm>
          <a:prstGeom prst="rect">
            <a:avLst/>
          </a:prstGeom>
        </p:spPr>
        <p:txBody>
          <a:bodyPr tIns="91440" bIns="91440" anchor="ctr">
            <a:noAutofit/>
          </a:bodyPr>
          <a:p>
            <a:pPr algn="r">
              <a:lnSpc>
                <a:spcPct val="100000"/>
              </a:lnSpc>
            </a:pPr>
            <a:fld id="{C861D4BB-A6F2-4891-ABEA-D9C927DF3517}" type="slidenum">
              <a:rPr b="0" lang="pl-PL" sz="1000" spc="-1" strike="noStrike">
                <a:solidFill>
                  <a:srgbClr val="cacaca"/>
                </a:solidFill>
                <a:latin typeface="Average"/>
                <a:ea typeface="Average"/>
              </a:rPr>
              <a:t>&lt;numer&gt;</a:t>
            </a:fld>
            <a:endParaRPr b="0" lang="pl-PL" sz="1000" spc="-1" strike="noStrike">
              <a:latin typeface="Times New Roman"/>
            </a:endParaRPr>
          </a:p>
        </p:txBody>
      </p:sp>
      <p:sp>
        <p:nvSpPr>
          <p:cNvPr id="6" name="PlaceHolder 7"/>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pl-PL" sz="1400" spc="-1" strike="noStrike">
                <a:solidFill>
                  <a:srgbClr val="000000"/>
                </a:solidFill>
                <a:latin typeface="Arial"/>
              </a:rPr>
              <a:t>Kliknij, aby edytować format tekstu konspektu</a:t>
            </a:r>
            <a:endParaRPr b="0" lang="pl-PL"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pl-PL" sz="1400" spc="-1" strike="noStrike">
                <a:solidFill>
                  <a:srgbClr val="000000"/>
                </a:solidFill>
                <a:latin typeface="Arial"/>
              </a:rPr>
              <a:t>Drugi poziom konspektu</a:t>
            </a:r>
            <a:endParaRPr b="0" lang="pl-PL"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pl-PL" sz="1400" spc="-1" strike="noStrike">
                <a:solidFill>
                  <a:srgbClr val="000000"/>
                </a:solidFill>
                <a:latin typeface="Arial"/>
              </a:rPr>
              <a:t>Trzeci poziom konspektu</a:t>
            </a:r>
            <a:endParaRPr b="0" lang="pl-PL"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pl-PL" sz="1400" spc="-1" strike="noStrike">
                <a:solidFill>
                  <a:srgbClr val="000000"/>
                </a:solidFill>
                <a:latin typeface="Arial"/>
              </a:rPr>
              <a:t>Czwarty poziom konspektu</a:t>
            </a:r>
            <a:endParaRPr b="0" lang="pl-PL"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pl-PL" sz="2000" spc="-1" strike="noStrike">
                <a:solidFill>
                  <a:srgbClr val="000000"/>
                </a:solidFill>
                <a:latin typeface="Arial"/>
              </a:rPr>
              <a:t>Piąty poziom konspektu</a:t>
            </a:r>
            <a:endParaRPr b="0" lang="pl-PL"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pl-PL" sz="2000" spc="-1" strike="noStrike">
                <a:solidFill>
                  <a:srgbClr val="000000"/>
                </a:solidFill>
                <a:latin typeface="Arial"/>
              </a:rPr>
              <a:t>Szósty poziom konspektu</a:t>
            </a:r>
            <a:endParaRPr b="0" lang="pl-PL"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pl-PL" sz="2000" spc="-1" strike="noStrike">
                <a:solidFill>
                  <a:srgbClr val="000000"/>
                </a:solidFill>
                <a:latin typeface="Arial"/>
              </a:rPr>
              <a:t>Siódmy poziom konspektu</a:t>
            </a:r>
            <a:endParaRPr b="0" lang="pl-PL"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37474f"/>
        </a:solidFill>
      </p:bgPr>
    </p:bg>
    <p:spTree>
      <p:nvGrpSpPr>
        <p:cNvPr id="1" name=""/>
        <p:cNvGrpSpPr/>
        <p:nvPr/>
      </p:nvGrpSpPr>
      <p:grpSpPr>
        <a:xfrm>
          <a:off x="0" y="0"/>
          <a:ext cx="0" cy="0"/>
          <a:chOff x="0" y="0"/>
          <a:chExt cx="0" cy="0"/>
        </a:xfrm>
      </p:grpSpPr>
      <p:sp>
        <p:nvSpPr>
          <p:cNvPr id="43" name="PlaceHolder 1"/>
          <p:cNvSpPr>
            <a:spLocks noGrp="1"/>
          </p:cNvSpPr>
          <p:nvPr>
            <p:ph type="title"/>
          </p:nvPr>
        </p:nvSpPr>
        <p:spPr>
          <a:xfrm>
            <a:off x="311760" y="444960"/>
            <a:ext cx="8520120" cy="572400"/>
          </a:xfrm>
          <a:prstGeom prst="rect">
            <a:avLst/>
          </a:prstGeom>
        </p:spPr>
        <p:txBody>
          <a:bodyPr tIns="91440" bIns="91440">
            <a:noAutofit/>
          </a:bodyPr>
          <a:p>
            <a:r>
              <a:rPr b="0" lang="pl-PL" sz="3000" spc="-1" strike="noStrike">
                <a:solidFill>
                  <a:srgbClr val="000000"/>
                </a:solidFill>
                <a:latin typeface="Arial"/>
              </a:rPr>
              <a:t>Kliknij, aby edytować format tekstu tytułu</a:t>
            </a:r>
            <a:endParaRPr b="0" lang="pl-PL" sz="3000" spc="-1" strike="noStrike">
              <a:solidFill>
                <a:srgbClr val="000000"/>
              </a:solidFill>
              <a:latin typeface="Arial"/>
            </a:endParaRPr>
          </a:p>
        </p:txBody>
      </p:sp>
      <p:sp>
        <p:nvSpPr>
          <p:cNvPr id="44" name="PlaceHolder 2"/>
          <p:cNvSpPr>
            <a:spLocks noGrp="1"/>
          </p:cNvSpPr>
          <p:nvPr>
            <p:ph type="body"/>
          </p:nvPr>
        </p:nvSpPr>
        <p:spPr>
          <a:xfrm>
            <a:off x="311760" y="1152360"/>
            <a:ext cx="8520120" cy="3416040"/>
          </a:xfrm>
          <a:prstGeom prst="rect">
            <a:avLst/>
          </a:prstGeom>
        </p:spPr>
        <p:txBody>
          <a:bodyPr tIns="91440" bIns="91440">
            <a:noAutofit/>
          </a:bodyPr>
          <a:p>
            <a:pPr marL="432000" indent="-324000">
              <a:spcBef>
                <a:spcPts val="1417"/>
              </a:spcBef>
              <a:buClr>
                <a:srgbClr val="000000"/>
              </a:buClr>
              <a:buSzPct val="45000"/>
              <a:buFont typeface="Wingdings" charset="2"/>
              <a:buChar char=""/>
            </a:pPr>
            <a:r>
              <a:rPr b="0" lang="pl-PL" sz="1800" spc="-1" strike="noStrike">
                <a:solidFill>
                  <a:srgbClr val="000000"/>
                </a:solidFill>
                <a:latin typeface="Arial"/>
              </a:rPr>
              <a:t>Kliknij, aby edytować format tekstu konspektu</a:t>
            </a:r>
            <a:endParaRPr b="0" lang="pl-PL"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pl-PL" sz="1800" spc="-1" strike="noStrike">
                <a:solidFill>
                  <a:srgbClr val="000000"/>
                </a:solidFill>
                <a:latin typeface="Arial"/>
              </a:rPr>
              <a:t>Drugi poziom konspektu</a:t>
            </a:r>
            <a:endParaRPr b="0" lang="pl-PL"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pl-PL" sz="1800" spc="-1" strike="noStrike">
                <a:solidFill>
                  <a:srgbClr val="000000"/>
                </a:solidFill>
                <a:latin typeface="Arial"/>
              </a:rPr>
              <a:t>Trzeci poziom konspektu</a:t>
            </a:r>
            <a:endParaRPr b="0" lang="pl-PL"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pl-PL" sz="1800" spc="-1" strike="noStrike">
                <a:solidFill>
                  <a:srgbClr val="000000"/>
                </a:solidFill>
                <a:latin typeface="Arial"/>
              </a:rPr>
              <a:t>Czwarty poziom konspektu</a:t>
            </a:r>
            <a:endParaRPr b="0" lang="pl-PL"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pl-PL" sz="1800" spc="-1" strike="noStrike">
                <a:solidFill>
                  <a:srgbClr val="000000"/>
                </a:solidFill>
                <a:latin typeface="Arial"/>
              </a:rPr>
              <a:t>Piąty poziom konspektu</a:t>
            </a:r>
            <a:endParaRPr b="0" lang="pl-PL"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pl-PL" sz="1800" spc="-1" strike="noStrike">
                <a:solidFill>
                  <a:srgbClr val="000000"/>
                </a:solidFill>
                <a:latin typeface="Arial"/>
              </a:rPr>
              <a:t>Szósty poziom konspektu</a:t>
            </a:r>
            <a:endParaRPr b="0" lang="pl-PL"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pl-PL" sz="1800" spc="-1" strike="noStrike">
                <a:solidFill>
                  <a:srgbClr val="000000"/>
                </a:solidFill>
                <a:latin typeface="Arial"/>
              </a:rPr>
              <a:t>Siódmy poziom konspektu</a:t>
            </a:r>
            <a:endParaRPr b="0" lang="pl-PL" sz="1800" spc="-1" strike="noStrike">
              <a:solidFill>
                <a:srgbClr val="000000"/>
              </a:solidFill>
              <a:latin typeface="Arial"/>
            </a:endParaRPr>
          </a:p>
        </p:txBody>
      </p:sp>
      <p:sp>
        <p:nvSpPr>
          <p:cNvPr id="45" name="PlaceHolder 3"/>
          <p:cNvSpPr>
            <a:spLocks noGrp="1"/>
          </p:cNvSpPr>
          <p:nvPr>
            <p:ph type="sldNum"/>
          </p:nvPr>
        </p:nvSpPr>
        <p:spPr>
          <a:xfrm>
            <a:off x="8490240" y="4681080"/>
            <a:ext cx="548280" cy="393120"/>
          </a:xfrm>
          <a:prstGeom prst="rect">
            <a:avLst/>
          </a:prstGeom>
        </p:spPr>
        <p:txBody>
          <a:bodyPr tIns="91440" bIns="91440" anchor="ctr">
            <a:noAutofit/>
          </a:bodyPr>
          <a:p>
            <a:pPr algn="r">
              <a:lnSpc>
                <a:spcPct val="100000"/>
              </a:lnSpc>
            </a:pPr>
            <a:fld id="{6CC44FA3-7E8D-4F4A-8427-09B9B88B92F3}" type="slidenum">
              <a:rPr b="0" lang="pl-PL" sz="1000" spc="-1" strike="noStrike">
                <a:solidFill>
                  <a:srgbClr val="cacaca"/>
                </a:solidFill>
                <a:latin typeface="Average"/>
                <a:ea typeface="Average"/>
              </a:rPr>
              <a:t>1</a:t>
            </a:fld>
            <a:endParaRPr b="0" lang="pl-PL" sz="10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37474f"/>
        </a:solidFill>
      </p:bgPr>
    </p:bg>
    <p:spTree>
      <p:nvGrpSpPr>
        <p:cNvPr id="1" name=""/>
        <p:cNvGrpSpPr/>
        <p:nvPr/>
      </p:nvGrpSpPr>
      <p:grpSpPr>
        <a:xfrm>
          <a:off x="0" y="0"/>
          <a:ext cx="0" cy="0"/>
          <a:chOff x="0" y="0"/>
          <a:chExt cx="0" cy="0"/>
        </a:xfrm>
      </p:grpSpPr>
      <p:sp>
        <p:nvSpPr>
          <p:cNvPr id="82" name="PlaceHolder 1"/>
          <p:cNvSpPr>
            <a:spLocks noGrp="1"/>
          </p:cNvSpPr>
          <p:nvPr>
            <p:ph type="title"/>
          </p:nvPr>
        </p:nvSpPr>
        <p:spPr>
          <a:xfrm>
            <a:off x="671400" y="2141280"/>
            <a:ext cx="7851960" cy="860760"/>
          </a:xfrm>
          <a:prstGeom prst="rect">
            <a:avLst/>
          </a:prstGeom>
        </p:spPr>
        <p:txBody>
          <a:bodyPr tIns="91440" bIns="91440" anchor="ctr">
            <a:noAutofit/>
          </a:bodyPr>
          <a:p>
            <a:r>
              <a:rPr b="0" lang="pl-PL" sz="3600" spc="-1" strike="noStrike">
                <a:solidFill>
                  <a:srgbClr val="000000"/>
                </a:solidFill>
                <a:latin typeface="Arial"/>
              </a:rPr>
              <a:t>Kliknij, aby edytować format tekstu tytułu</a:t>
            </a:r>
            <a:endParaRPr b="0" lang="pl-PL" sz="3600" spc="-1" strike="noStrike">
              <a:solidFill>
                <a:srgbClr val="000000"/>
              </a:solidFill>
              <a:latin typeface="Arial"/>
            </a:endParaRPr>
          </a:p>
        </p:txBody>
      </p:sp>
      <p:sp>
        <p:nvSpPr>
          <p:cNvPr id="83" name="PlaceHolder 2"/>
          <p:cNvSpPr>
            <a:spLocks noGrp="1"/>
          </p:cNvSpPr>
          <p:nvPr>
            <p:ph type="sldNum"/>
          </p:nvPr>
        </p:nvSpPr>
        <p:spPr>
          <a:xfrm>
            <a:off x="8490240" y="4681080"/>
            <a:ext cx="548280" cy="393120"/>
          </a:xfrm>
          <a:prstGeom prst="rect">
            <a:avLst/>
          </a:prstGeom>
        </p:spPr>
        <p:txBody>
          <a:bodyPr tIns="91440" bIns="91440" anchor="ctr">
            <a:noAutofit/>
          </a:bodyPr>
          <a:p>
            <a:pPr algn="r">
              <a:lnSpc>
                <a:spcPct val="100000"/>
              </a:lnSpc>
            </a:pPr>
            <a:fld id="{9D89008C-D357-4628-A3CA-4E67ACBE0029}" type="slidenum">
              <a:rPr b="0" lang="pl-PL" sz="1000" spc="-1" strike="noStrike">
                <a:solidFill>
                  <a:srgbClr val="cacaca"/>
                </a:solidFill>
                <a:latin typeface="Average"/>
                <a:ea typeface="Average"/>
              </a:rPr>
              <a:t>1</a:t>
            </a:fld>
            <a:endParaRPr b="0" lang="pl-PL" sz="1000" spc="-1" strike="noStrike">
              <a:latin typeface="Times New Roman"/>
            </a:endParaRPr>
          </a:p>
        </p:txBody>
      </p:sp>
      <p:sp>
        <p:nvSpPr>
          <p:cNvPr id="84" name="PlaceHolder 3"/>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pl-PL" sz="1400" spc="-1" strike="noStrike">
                <a:solidFill>
                  <a:srgbClr val="000000"/>
                </a:solidFill>
                <a:latin typeface="Arial"/>
              </a:rPr>
              <a:t>Kliknij, aby edytować format tekstu konspektu</a:t>
            </a:r>
            <a:endParaRPr b="0" lang="pl-PL"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pl-PL" sz="1400" spc="-1" strike="noStrike">
                <a:solidFill>
                  <a:srgbClr val="000000"/>
                </a:solidFill>
                <a:latin typeface="Arial"/>
              </a:rPr>
              <a:t>Drugi poziom konspektu</a:t>
            </a:r>
            <a:endParaRPr b="0" lang="pl-PL"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pl-PL" sz="1400" spc="-1" strike="noStrike">
                <a:solidFill>
                  <a:srgbClr val="000000"/>
                </a:solidFill>
                <a:latin typeface="Arial"/>
              </a:rPr>
              <a:t>Trzeci poziom konspektu</a:t>
            </a:r>
            <a:endParaRPr b="0" lang="pl-PL"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pl-PL" sz="1400" spc="-1" strike="noStrike">
                <a:solidFill>
                  <a:srgbClr val="000000"/>
                </a:solidFill>
                <a:latin typeface="Arial"/>
              </a:rPr>
              <a:t>Czwarty poziom konspektu</a:t>
            </a:r>
            <a:endParaRPr b="0" lang="pl-PL"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pl-PL" sz="2000" spc="-1" strike="noStrike">
                <a:solidFill>
                  <a:srgbClr val="000000"/>
                </a:solidFill>
                <a:latin typeface="Arial"/>
              </a:rPr>
              <a:t>Piąty poziom konspektu</a:t>
            </a:r>
            <a:endParaRPr b="0" lang="pl-PL"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pl-PL" sz="2000" spc="-1" strike="noStrike">
                <a:solidFill>
                  <a:srgbClr val="000000"/>
                </a:solidFill>
                <a:latin typeface="Arial"/>
              </a:rPr>
              <a:t>Szósty poziom konspektu</a:t>
            </a:r>
            <a:endParaRPr b="0" lang="pl-PL"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pl-PL" sz="2000" spc="-1" strike="noStrike">
                <a:solidFill>
                  <a:srgbClr val="000000"/>
                </a:solidFill>
                <a:latin typeface="Arial"/>
              </a:rPr>
              <a:t>Siódmy poziom konspektu</a:t>
            </a:r>
            <a:endParaRPr b="0" lang="pl-PL"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37474f"/>
        </a:solidFill>
      </p:bgPr>
    </p:bg>
    <p:spTree>
      <p:nvGrpSpPr>
        <p:cNvPr id="1" name=""/>
        <p:cNvGrpSpPr/>
        <p:nvPr/>
      </p:nvGrpSpPr>
      <p:grpSpPr>
        <a:xfrm>
          <a:off x="0" y="0"/>
          <a:ext cx="0" cy="0"/>
          <a:chOff x="0" y="0"/>
          <a:chExt cx="0" cy="0"/>
        </a:xfrm>
      </p:grpSpPr>
      <p:sp>
        <p:nvSpPr>
          <p:cNvPr id="121" name="CustomShape 1"/>
          <p:cNvSpPr/>
          <p:nvPr/>
        </p:nvSpPr>
        <p:spPr>
          <a:xfrm>
            <a:off x="4572000" y="0"/>
            <a:ext cx="4571640" cy="5143320"/>
          </a:xfrm>
          <a:prstGeom prst="rect">
            <a:avLst/>
          </a:prstGeom>
          <a:solidFill>
            <a:schemeClr val="dk1"/>
          </a:solidFill>
          <a:ln>
            <a:noFill/>
          </a:ln>
        </p:spPr>
        <p:style>
          <a:lnRef idx="0"/>
          <a:fillRef idx="0"/>
          <a:effectRef idx="0"/>
          <a:fontRef idx="minor"/>
        </p:style>
      </p:sp>
      <p:sp>
        <p:nvSpPr>
          <p:cNvPr id="122" name="CustomShape 2"/>
          <p:cNvSpPr/>
          <p:nvPr/>
        </p:nvSpPr>
        <p:spPr>
          <a:xfrm>
            <a:off x="5029560" y="4495680"/>
            <a:ext cx="468000" cy="360"/>
          </a:xfrm>
          <a:custGeom>
            <a:avLst/>
            <a:gdLst/>
            <a:ahLst/>
            <a:rect l="l" t="t" r="r" b="b"/>
            <a:pathLst>
              <a:path w="21600" h="21600">
                <a:moveTo>
                  <a:pt x="0" y="0"/>
                </a:moveTo>
                <a:lnTo>
                  <a:pt x="21600" y="21600"/>
                </a:lnTo>
              </a:path>
            </a:pathLst>
          </a:custGeom>
          <a:noFill/>
          <a:ln w="19080">
            <a:solidFill>
              <a:schemeClr val="lt1"/>
            </a:solidFill>
            <a:round/>
          </a:ln>
        </p:spPr>
        <p:style>
          <a:lnRef idx="0"/>
          <a:fillRef idx="0"/>
          <a:effectRef idx="0"/>
          <a:fontRef idx="minor"/>
        </p:style>
      </p:sp>
      <p:sp>
        <p:nvSpPr>
          <p:cNvPr id="123" name="PlaceHolder 3"/>
          <p:cNvSpPr>
            <a:spLocks noGrp="1"/>
          </p:cNvSpPr>
          <p:nvPr>
            <p:ph type="title"/>
          </p:nvPr>
        </p:nvSpPr>
        <p:spPr>
          <a:xfrm>
            <a:off x="265680" y="1081440"/>
            <a:ext cx="4044960" cy="1710000"/>
          </a:xfrm>
          <a:prstGeom prst="rect">
            <a:avLst/>
          </a:prstGeom>
        </p:spPr>
        <p:txBody>
          <a:bodyPr tIns="91440" bIns="91440" anchor="b">
            <a:noAutofit/>
          </a:bodyPr>
          <a:p>
            <a:r>
              <a:rPr b="0" lang="pl-PL" sz="4200" spc="-1" strike="noStrike">
                <a:solidFill>
                  <a:srgbClr val="000000"/>
                </a:solidFill>
                <a:latin typeface="Arial"/>
              </a:rPr>
              <a:t>Kliknij, aby edytować format tekstu tytułu</a:t>
            </a:r>
            <a:endParaRPr b="0" lang="pl-PL" sz="4200" spc="-1" strike="noStrike">
              <a:solidFill>
                <a:srgbClr val="000000"/>
              </a:solidFill>
              <a:latin typeface="Arial"/>
            </a:endParaRPr>
          </a:p>
        </p:txBody>
      </p:sp>
      <p:sp>
        <p:nvSpPr>
          <p:cNvPr id="124" name="PlaceHolder 4"/>
          <p:cNvSpPr>
            <a:spLocks noGrp="1"/>
          </p:cNvSpPr>
          <p:nvPr>
            <p:ph type="body"/>
          </p:nvPr>
        </p:nvSpPr>
        <p:spPr>
          <a:xfrm>
            <a:off x="4939560" y="724320"/>
            <a:ext cx="3836520" cy="3694680"/>
          </a:xfrm>
          <a:prstGeom prst="rect">
            <a:avLst/>
          </a:prstGeom>
        </p:spPr>
        <p:txBody>
          <a:bodyPr tIns="91440" bIns="91440" anchor="ctr">
            <a:noAutofit/>
          </a:bodyPr>
          <a:p>
            <a:pPr marL="432000" indent="-324000">
              <a:spcBef>
                <a:spcPts val="1417"/>
              </a:spcBef>
              <a:buClr>
                <a:srgbClr val="000000"/>
              </a:buClr>
              <a:buSzPct val="45000"/>
              <a:buFont typeface="Wingdings" charset="2"/>
              <a:buChar char=""/>
            </a:pPr>
            <a:r>
              <a:rPr b="0" lang="pl-PL" sz="1800" spc="-1" strike="noStrike">
                <a:solidFill>
                  <a:srgbClr val="000000"/>
                </a:solidFill>
                <a:latin typeface="Arial"/>
              </a:rPr>
              <a:t>Kliknij, aby edytować format tekstu konspektu</a:t>
            </a:r>
            <a:endParaRPr b="0" lang="pl-PL"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pl-PL" sz="1800" spc="-1" strike="noStrike">
                <a:solidFill>
                  <a:srgbClr val="000000"/>
                </a:solidFill>
                <a:latin typeface="Arial"/>
              </a:rPr>
              <a:t>Drugi poziom konspektu</a:t>
            </a:r>
            <a:endParaRPr b="0" lang="pl-PL"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pl-PL" sz="1800" spc="-1" strike="noStrike">
                <a:solidFill>
                  <a:srgbClr val="000000"/>
                </a:solidFill>
                <a:latin typeface="Arial"/>
              </a:rPr>
              <a:t>Trzeci poziom konspektu</a:t>
            </a:r>
            <a:endParaRPr b="0" lang="pl-PL"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pl-PL" sz="1800" spc="-1" strike="noStrike">
                <a:solidFill>
                  <a:srgbClr val="000000"/>
                </a:solidFill>
                <a:latin typeface="Arial"/>
              </a:rPr>
              <a:t>Czwarty poziom konspektu</a:t>
            </a:r>
            <a:endParaRPr b="0" lang="pl-PL"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pl-PL" sz="1800" spc="-1" strike="noStrike">
                <a:solidFill>
                  <a:srgbClr val="000000"/>
                </a:solidFill>
                <a:latin typeface="Arial"/>
              </a:rPr>
              <a:t>Piąty poziom konspektu</a:t>
            </a:r>
            <a:endParaRPr b="0" lang="pl-PL"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pl-PL" sz="1800" spc="-1" strike="noStrike">
                <a:solidFill>
                  <a:srgbClr val="000000"/>
                </a:solidFill>
                <a:latin typeface="Arial"/>
              </a:rPr>
              <a:t>Szósty poziom konspektu</a:t>
            </a:r>
            <a:endParaRPr b="0" lang="pl-PL"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pl-PL" sz="1800" spc="-1" strike="noStrike">
                <a:solidFill>
                  <a:srgbClr val="000000"/>
                </a:solidFill>
                <a:latin typeface="Arial"/>
              </a:rPr>
              <a:t>Siódmy poziom konspektu</a:t>
            </a:r>
            <a:endParaRPr b="0" lang="pl-PL" sz="1800" spc="-1" strike="noStrike">
              <a:solidFill>
                <a:srgbClr val="000000"/>
              </a:solidFill>
              <a:latin typeface="Arial"/>
            </a:endParaRPr>
          </a:p>
        </p:txBody>
      </p:sp>
      <p:sp>
        <p:nvSpPr>
          <p:cNvPr id="125" name="PlaceHolder 5"/>
          <p:cNvSpPr>
            <a:spLocks noGrp="1"/>
          </p:cNvSpPr>
          <p:nvPr>
            <p:ph type="sldNum"/>
          </p:nvPr>
        </p:nvSpPr>
        <p:spPr>
          <a:xfrm>
            <a:off x="8490240" y="4681080"/>
            <a:ext cx="548280" cy="393120"/>
          </a:xfrm>
          <a:prstGeom prst="rect">
            <a:avLst/>
          </a:prstGeom>
        </p:spPr>
        <p:txBody>
          <a:bodyPr tIns="91440" bIns="91440" anchor="ctr">
            <a:noAutofit/>
          </a:bodyPr>
          <a:p>
            <a:pPr algn="r">
              <a:lnSpc>
                <a:spcPct val="100000"/>
              </a:lnSpc>
            </a:pPr>
            <a:fld id="{1A695509-9FBD-4C6A-8965-69DE9D58BA37}" type="slidenum">
              <a:rPr b="0" lang="pl-PL" sz="1000" spc="-1" strike="noStrike">
                <a:solidFill>
                  <a:srgbClr val="37474f"/>
                </a:solidFill>
                <a:latin typeface="Average"/>
                <a:ea typeface="Average"/>
              </a:rPr>
              <a:t>1</a:t>
            </a:fld>
            <a:endParaRPr b="0" lang="pl-PL" sz="10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37474f"/>
        </a:solidFill>
      </p:bgPr>
    </p:bg>
    <p:spTree>
      <p:nvGrpSpPr>
        <p:cNvPr id="1" name=""/>
        <p:cNvGrpSpPr/>
        <p:nvPr/>
      </p:nvGrpSpPr>
      <p:grpSpPr>
        <a:xfrm>
          <a:off x="0" y="0"/>
          <a:ext cx="0" cy="0"/>
          <a:chOff x="0" y="0"/>
          <a:chExt cx="0" cy="0"/>
        </a:xfrm>
      </p:grpSpPr>
      <p:sp>
        <p:nvSpPr>
          <p:cNvPr id="162" name="PlaceHolder 1"/>
          <p:cNvSpPr>
            <a:spLocks noGrp="1"/>
          </p:cNvSpPr>
          <p:nvPr>
            <p:ph type="title"/>
          </p:nvPr>
        </p:nvSpPr>
        <p:spPr>
          <a:xfrm>
            <a:off x="311760" y="555480"/>
            <a:ext cx="2807640" cy="755280"/>
          </a:xfrm>
          <a:prstGeom prst="rect">
            <a:avLst/>
          </a:prstGeom>
        </p:spPr>
        <p:txBody>
          <a:bodyPr tIns="91440" bIns="91440" anchor="b">
            <a:noAutofit/>
          </a:bodyPr>
          <a:p>
            <a:r>
              <a:rPr b="0" lang="pl-PL" sz="2400" spc="-1" strike="noStrike">
                <a:solidFill>
                  <a:srgbClr val="000000"/>
                </a:solidFill>
                <a:latin typeface="Arial"/>
              </a:rPr>
              <a:t>Kliknij, aby edytować format tekstu tytułu</a:t>
            </a:r>
            <a:endParaRPr b="0" lang="pl-PL" sz="2400" spc="-1" strike="noStrike">
              <a:solidFill>
                <a:srgbClr val="000000"/>
              </a:solidFill>
              <a:latin typeface="Arial"/>
            </a:endParaRPr>
          </a:p>
        </p:txBody>
      </p:sp>
      <p:sp>
        <p:nvSpPr>
          <p:cNvPr id="163" name="PlaceHolder 2"/>
          <p:cNvSpPr>
            <a:spLocks noGrp="1"/>
          </p:cNvSpPr>
          <p:nvPr>
            <p:ph type="body"/>
          </p:nvPr>
        </p:nvSpPr>
        <p:spPr>
          <a:xfrm>
            <a:off x="311760" y="1389600"/>
            <a:ext cx="2807640" cy="3179160"/>
          </a:xfrm>
          <a:prstGeom prst="rect">
            <a:avLst/>
          </a:prstGeom>
        </p:spPr>
        <p:txBody>
          <a:bodyPr tIns="91440" bIns="91440">
            <a:noAutofit/>
          </a:bodyPr>
          <a:p>
            <a:pPr marL="432000" indent="-324000">
              <a:spcBef>
                <a:spcPts val="1417"/>
              </a:spcBef>
              <a:buClr>
                <a:srgbClr val="000000"/>
              </a:buClr>
              <a:buSzPct val="45000"/>
              <a:buFont typeface="Wingdings" charset="2"/>
              <a:buChar char=""/>
            </a:pPr>
            <a:r>
              <a:rPr b="0" lang="pl-PL" sz="1200" spc="-1" strike="noStrike">
                <a:solidFill>
                  <a:srgbClr val="000000"/>
                </a:solidFill>
                <a:latin typeface="Arial"/>
              </a:rPr>
              <a:t>Kliknij, aby edytować format tekstu konspektu</a:t>
            </a:r>
            <a:endParaRPr b="0" lang="pl-PL" sz="1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pl-PL" sz="1200" spc="-1" strike="noStrike">
                <a:solidFill>
                  <a:srgbClr val="000000"/>
                </a:solidFill>
                <a:latin typeface="Arial"/>
              </a:rPr>
              <a:t>Drugi poziom konspektu</a:t>
            </a:r>
            <a:endParaRPr b="0" lang="pl-PL" sz="12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pl-PL" sz="1200" spc="-1" strike="noStrike">
                <a:solidFill>
                  <a:srgbClr val="000000"/>
                </a:solidFill>
                <a:latin typeface="Arial"/>
              </a:rPr>
              <a:t>Trzeci poziom konspektu</a:t>
            </a:r>
            <a:endParaRPr b="0" lang="pl-PL" sz="12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pl-PL" sz="1200" spc="-1" strike="noStrike">
                <a:solidFill>
                  <a:srgbClr val="000000"/>
                </a:solidFill>
                <a:latin typeface="Arial"/>
              </a:rPr>
              <a:t>Czwarty poziom konspektu</a:t>
            </a:r>
            <a:endParaRPr b="0" lang="pl-PL" sz="12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pl-PL" sz="1200" spc="-1" strike="noStrike">
                <a:solidFill>
                  <a:srgbClr val="000000"/>
                </a:solidFill>
                <a:latin typeface="Arial"/>
              </a:rPr>
              <a:t>Piąty poziom konspektu</a:t>
            </a:r>
            <a:endParaRPr b="0" lang="pl-PL" sz="12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pl-PL" sz="1200" spc="-1" strike="noStrike">
                <a:solidFill>
                  <a:srgbClr val="000000"/>
                </a:solidFill>
                <a:latin typeface="Arial"/>
              </a:rPr>
              <a:t>Szósty poziom konspektu</a:t>
            </a:r>
            <a:endParaRPr b="0" lang="pl-PL" sz="12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pl-PL" sz="1200" spc="-1" strike="noStrike">
                <a:solidFill>
                  <a:srgbClr val="000000"/>
                </a:solidFill>
                <a:latin typeface="Arial"/>
              </a:rPr>
              <a:t>Siódmy poziom konspektu</a:t>
            </a:r>
            <a:endParaRPr b="0" lang="pl-PL" sz="1200" spc="-1" strike="noStrike">
              <a:solidFill>
                <a:srgbClr val="000000"/>
              </a:solidFill>
              <a:latin typeface="Arial"/>
            </a:endParaRPr>
          </a:p>
        </p:txBody>
      </p:sp>
      <p:sp>
        <p:nvSpPr>
          <p:cNvPr id="164" name="PlaceHolder 3"/>
          <p:cNvSpPr>
            <a:spLocks noGrp="1"/>
          </p:cNvSpPr>
          <p:nvPr>
            <p:ph type="sldNum"/>
          </p:nvPr>
        </p:nvSpPr>
        <p:spPr>
          <a:xfrm>
            <a:off x="8490240" y="4681080"/>
            <a:ext cx="548280" cy="393120"/>
          </a:xfrm>
          <a:prstGeom prst="rect">
            <a:avLst/>
          </a:prstGeom>
        </p:spPr>
        <p:txBody>
          <a:bodyPr tIns="91440" bIns="91440" anchor="ctr">
            <a:noAutofit/>
          </a:bodyPr>
          <a:p>
            <a:pPr algn="r">
              <a:lnSpc>
                <a:spcPct val="100000"/>
              </a:lnSpc>
            </a:pPr>
            <a:fld id="{401335CE-B07B-45C4-BF63-1E7FAB3EB31E}" type="slidenum">
              <a:rPr b="0" lang="pl-PL" sz="1000" spc="-1" strike="noStrike">
                <a:solidFill>
                  <a:srgbClr val="cacaca"/>
                </a:solidFill>
                <a:latin typeface="Average"/>
                <a:ea typeface="Average"/>
              </a:rPr>
              <a:t>1</a:t>
            </a:fld>
            <a:endParaRPr b="0" lang="pl-PL" sz="10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 id="2147483712" r:id="rId13"/>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0.xml"/>
</Relationships>
</file>

<file path=ppt/slides/_rels/slide11.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1.xml"/>
</Relationships>
</file>

<file path=ppt/slides/_rels/slide12.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2.xml"/>
</Relationships>
</file>

<file path=ppt/slides/_rels/slide13.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3.xml"/>
</Relationships>
</file>

<file path=ppt/slides/_rels/slide14.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15.xml"/><Relationship Id="rId3" Type="http://schemas.openxmlformats.org/officeDocument/2006/relationships/notesSlide" Target="../notesSlides/notesSlide14.xml"/>
</Relationships>
</file>

<file path=ppt/slides/_rels/slide15.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image" Target="../media/image13.png"/><Relationship Id="rId3" Type="http://schemas.openxmlformats.org/officeDocument/2006/relationships/slideLayout" Target="../slideLayouts/slideLayout15.xml"/><Relationship Id="rId4" Type="http://schemas.openxmlformats.org/officeDocument/2006/relationships/notesSlide" Target="../notesSlides/notesSlide15.xml"/>
</Relationships>
</file>

<file path=ppt/slides/_rels/slide16.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slideLayout" Target="../slideLayouts/slideLayout15.xml"/><Relationship Id="rId3" Type="http://schemas.openxmlformats.org/officeDocument/2006/relationships/notesSlide" Target="../notesSlides/notesSlide16.xml"/>
</Relationships>
</file>

<file path=ppt/slides/_rels/slide17.xml.rels><?xml version="1.0" encoding="UTF-8"?>
<Relationships xmlns="http://schemas.openxmlformats.org/package/2006/relationships"><Relationship Id="rId1" Type="http://schemas.openxmlformats.org/officeDocument/2006/relationships/image" Target="../media/image15.jpeg"/><Relationship Id="rId2" Type="http://schemas.openxmlformats.org/officeDocument/2006/relationships/slideLayout" Target="../slideLayouts/slideLayout37.xml"/><Relationship Id="rId3" Type="http://schemas.openxmlformats.org/officeDocument/2006/relationships/notesSlide" Target="../notesSlides/notesSlide17.xml"/>
</Relationships>
</file>

<file path=ppt/slides/_rels/slide18.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slideLayout" Target="../slideLayouts/slideLayout37.xml"/><Relationship Id="rId3" Type="http://schemas.openxmlformats.org/officeDocument/2006/relationships/notesSlide" Target="../notesSlides/notesSlide18.xml"/>
</Relationships>
</file>

<file path=ppt/slides/_rels/slide19.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slideLayout" Target="../slideLayouts/slideLayout15.xml"/><Relationship Id="rId3" Type="http://schemas.openxmlformats.org/officeDocument/2006/relationships/notesSlide" Target="../notesSlides/notesSlide19.xml"/>
</Relationships>
</file>

<file path=ppt/slides/_rels/slide2.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5.xml"/><Relationship Id="rId3" Type="http://schemas.openxmlformats.org/officeDocument/2006/relationships/notesSlide" Target="../notesSlides/notesSlide2.xml"/>
</Relationships>
</file>

<file path=ppt/slides/_rels/slide20.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0.xml"/>
</Relationships>
</file>

<file path=ppt/slides/_rels/slide21.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49.xml"/>
</Relationships>
</file>

<file path=ppt/slides/_rels/slide22.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slideLayout" Target="../slideLayouts/slideLayout49.xml"/>
</Relationships>
</file>

<file path=ppt/slides/_rels/slide23.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slideLayout" Target="../slideLayouts/slideLayout49.xml"/>
</Relationships>
</file>

<file path=ppt/slides/_rels/slide24.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49.xml"/>
</Relationships>
</file>

<file path=ppt/slides/_rels/slide25.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15.xml"/><Relationship Id="rId3" Type="http://schemas.openxmlformats.org/officeDocument/2006/relationships/notesSlide" Target="../notesSlides/notesSlide25.xml"/>
</Relationships>
</file>

<file path=ppt/slides/_rels/slide26.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6.xml"/>
</Relationships>
</file>

<file path=ppt/slides/_rels/slide27.xml.rels><?xml version="1.0" encoding="UTF-8"?>
<Relationships xmlns="http://schemas.openxmlformats.org/package/2006/relationships"><Relationship Id="rId1" Type="http://schemas.openxmlformats.org/officeDocument/2006/relationships/image" Target="../media/image23.png"/><Relationship Id="rId2" Type="http://schemas.openxmlformats.org/officeDocument/2006/relationships/image" Target="../media/image24.png"/><Relationship Id="rId3" Type="http://schemas.openxmlformats.org/officeDocument/2006/relationships/image" Target="../media/image25.png"/><Relationship Id="rId4" Type="http://schemas.openxmlformats.org/officeDocument/2006/relationships/slideLayout" Target="../slideLayouts/slideLayout15.xml"/><Relationship Id="rId5" Type="http://schemas.openxmlformats.org/officeDocument/2006/relationships/notesSlide" Target="../notesSlides/notesSlide27.xml"/>
</Relationships>
</file>

<file path=ppt/slides/_rels/slide28.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image" Target="../media/image27.png"/><Relationship Id="rId3" Type="http://schemas.openxmlformats.org/officeDocument/2006/relationships/slideLayout" Target="../slideLayouts/slideLayout15.xml"/>
</Relationships>
</file>

<file path=ppt/slides/_rels/slide29.xml.rels><?xml version="1.0" encoding="UTF-8"?>
<Relationships xmlns="http://schemas.openxmlformats.org/package/2006/relationships"><Relationship Id="rId1" Type="http://schemas.openxmlformats.org/officeDocument/2006/relationships/image" Target="../media/image28.png"/><Relationship Id="rId2" Type="http://schemas.openxmlformats.org/officeDocument/2006/relationships/image" Target="../media/image29.png"/><Relationship Id="rId3" Type="http://schemas.openxmlformats.org/officeDocument/2006/relationships/slideLayout" Target="../slideLayouts/slideLayout15.xml"/>
</Relationships>
</file>

<file path=ppt/slides/_rels/slide3.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image" Target="../media/image3.png"/><Relationship Id="rId3" Type="http://schemas.openxmlformats.org/officeDocument/2006/relationships/image" Target="../media/image4.jpe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7.jpeg"/><Relationship Id="rId7" Type="http://schemas.openxmlformats.org/officeDocument/2006/relationships/image" Target="../media/image8.png"/><Relationship Id="rId8" Type="http://schemas.openxmlformats.org/officeDocument/2006/relationships/slideLayout" Target="../slideLayouts/slideLayout15.xml"/><Relationship Id="rId9" Type="http://schemas.openxmlformats.org/officeDocument/2006/relationships/notesSlide" Target="../notesSlides/notesSlide3.xml"/>
</Relationships>
</file>

<file path=ppt/slides/_rels/slide30.xml.rels><?xml version="1.0" encoding="UTF-8"?>
<Relationships xmlns="http://schemas.openxmlformats.org/package/2006/relationships"><Relationship Id="rId1" Type="http://schemas.openxmlformats.org/officeDocument/2006/relationships/image" Target="../media/image30.png"/><Relationship Id="rId2" Type="http://schemas.openxmlformats.org/officeDocument/2006/relationships/slideLayout" Target="../slideLayouts/slideLayout15.xml"/><Relationship Id="rId3" Type="http://schemas.openxmlformats.org/officeDocument/2006/relationships/notesSlide" Target="../notesSlides/notesSlide30.xml"/>
</Relationships>
</file>

<file path=ppt/slides/_rels/slide31.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1.xml"/>
</Relationships>
</file>

<file path=ppt/slides/_rels/slide32.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2.xml"/>
</Relationships>
</file>

<file path=ppt/slides/_rels/slide33.xml.rels><?xml version="1.0" encoding="UTF-8"?>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slideLayout" Target="../slideLayouts/slideLayout15.xml"/>
</Relationships>
</file>

<file path=ppt/slides/_rels/slide34.xml.rels><?xml version="1.0" encoding="UTF-8"?>
<Relationships xmlns="http://schemas.openxmlformats.org/package/2006/relationships"><Relationship Id="rId1" Type="http://schemas.openxmlformats.org/officeDocument/2006/relationships/image" Target="../media/image33.png"/><Relationship Id="rId2" Type="http://schemas.openxmlformats.org/officeDocument/2006/relationships/slideLayout" Target="../slideLayouts/slideLayout49.xml"/>
</Relationships>
</file>

<file path=ppt/slides/_rels/slide35.xml.rels><?xml version="1.0" encoding="UTF-8"?>
<Relationships xmlns="http://schemas.openxmlformats.org/package/2006/relationships"><Relationship Id="rId1" Type="http://schemas.openxmlformats.org/officeDocument/2006/relationships/image" Target="../media/image34.png"/><Relationship Id="rId2" Type="http://schemas.openxmlformats.org/officeDocument/2006/relationships/slideLayout" Target="../slideLayouts/slideLayout49.xml"/>
</Relationships>
</file>

<file path=ppt/slides/_rels/slide36.xml.rels><?xml version="1.0" encoding="UTF-8"?>
<Relationships xmlns="http://schemas.openxmlformats.org/package/2006/relationships"><Relationship Id="rId1" Type="http://schemas.openxmlformats.org/officeDocument/2006/relationships/image" Target="../media/image35.png"/><Relationship Id="rId2" Type="http://schemas.openxmlformats.org/officeDocument/2006/relationships/slideLayout" Target="../slideLayouts/slideLayout49.xml"/>
</Relationships>
</file>

<file path=ppt/slides/_rels/slide37.xml.rels><?xml version="1.0" encoding="UTF-8"?>
<Relationships xmlns="http://schemas.openxmlformats.org/package/2006/relationships"><Relationship Id="rId1" Type="http://schemas.openxmlformats.org/officeDocument/2006/relationships/image" Target="../media/image36.png"/><Relationship Id="rId2" Type="http://schemas.openxmlformats.org/officeDocument/2006/relationships/slideLayout" Target="../slideLayouts/slideLayout49.xml"/>
</Relationships>
</file>

<file path=ppt/slides/_rels/slide38.xml.rels><?xml version="1.0" encoding="UTF-8"?>
<Relationships xmlns="http://schemas.openxmlformats.org/package/2006/relationships"><Relationship Id="rId1" Type="http://schemas.openxmlformats.org/officeDocument/2006/relationships/image" Target="../media/image37.png"/><Relationship Id="rId2" Type="http://schemas.openxmlformats.org/officeDocument/2006/relationships/slideLayout" Target="../slideLayouts/slideLayout15.xml"/><Relationship Id="rId3" Type="http://schemas.openxmlformats.org/officeDocument/2006/relationships/notesSlide" Target="../notesSlides/notesSlide38.xml"/>
</Relationships>
</file>

<file path=ppt/slides/_rels/slide39.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9.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xml"/>
</Relationships>
</file>

<file path=ppt/slides/_rels/slide40.xml.rels><?xml version="1.0" encoding="UTF-8"?>
<Relationships xmlns="http://schemas.openxmlformats.org/package/2006/relationships"><Relationship Id="rId1" Type="http://schemas.openxmlformats.org/officeDocument/2006/relationships/image" Target="../media/image38.png"/><Relationship Id="rId2" Type="http://schemas.openxmlformats.org/officeDocument/2006/relationships/slideLayout" Target="../slideLayouts/slideLayout15.xml"/>
</Relationships>
</file>

<file path=ppt/slides/_rels/slide41.xml.rels><?xml version="1.0" encoding="UTF-8"?>
<Relationships xmlns="http://schemas.openxmlformats.org/package/2006/relationships"><Relationship Id="rId1" Type="http://schemas.openxmlformats.org/officeDocument/2006/relationships/image" Target="../media/image39.png"/><Relationship Id="rId2" Type="http://schemas.openxmlformats.org/officeDocument/2006/relationships/slideLayout" Target="../slideLayouts/slideLayout37.xml"/><Relationship Id="rId3" Type="http://schemas.openxmlformats.org/officeDocument/2006/relationships/notesSlide" Target="../notesSlides/notesSlide41.xml"/>
</Relationships>
</file>

<file path=ppt/slides/_rels/slide42.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43.xml.rels><?xml version="1.0" encoding="UTF-8"?>
<Relationships xmlns="http://schemas.openxmlformats.org/package/2006/relationships"><Relationship Id="rId1" Type="http://schemas.openxmlformats.org/officeDocument/2006/relationships/image" Target="../media/image40.png"/><Relationship Id="rId2" Type="http://schemas.openxmlformats.org/officeDocument/2006/relationships/slideLayout" Target="../slideLayouts/slideLayout15.xml"/>
</Relationships>
</file>

<file path=ppt/slides/_rels/slide44.xml.rels><?xml version="1.0" encoding="UTF-8"?>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15.xml"/>
</Relationships>
</file>

<file path=ppt/slides/_rels/slide45.xml.rels><?xml version="1.0" encoding="UTF-8"?>
<Relationships xmlns="http://schemas.openxmlformats.org/package/2006/relationships"><Relationship Id="rId1" Type="http://schemas.openxmlformats.org/officeDocument/2006/relationships/image" Target="../media/image42.png"/><Relationship Id="rId2" Type="http://schemas.openxmlformats.org/officeDocument/2006/relationships/slideLayout" Target="../slideLayouts/slideLayout15.xml"/>
</Relationships>
</file>

<file path=ppt/slides/_rels/slide46.xml.rels><?xml version="1.0" encoding="UTF-8"?>
<Relationships xmlns="http://schemas.openxmlformats.org/package/2006/relationships"><Relationship Id="rId1" Type="http://schemas.openxmlformats.org/officeDocument/2006/relationships/image" Target="../media/image43.png"/><Relationship Id="rId2" Type="http://schemas.openxmlformats.org/officeDocument/2006/relationships/slideLayout" Target="../slideLayouts/slideLayout15.xml"/>
</Relationships>
</file>

<file path=ppt/slides/_rels/slide47.xml.rels><?xml version="1.0" encoding="UTF-8"?>
<Relationships xmlns="http://schemas.openxmlformats.org/package/2006/relationships"><Relationship Id="rId1" Type="http://schemas.openxmlformats.org/officeDocument/2006/relationships/image" Target="../media/image44.png"/><Relationship Id="rId2" Type="http://schemas.openxmlformats.org/officeDocument/2006/relationships/slideLayout" Target="../slideLayouts/slideLayout15.xml"/>
</Relationships>
</file>

<file path=ppt/slides/_rels/slide48.xml.rels><?xml version="1.0" encoding="UTF-8"?>
<Relationships xmlns="http://schemas.openxmlformats.org/package/2006/relationships"><Relationship Id="rId1" Type="http://schemas.openxmlformats.org/officeDocument/2006/relationships/image" Target="../media/image45.png"/><Relationship Id="rId2" Type="http://schemas.openxmlformats.org/officeDocument/2006/relationships/slideLayout" Target="../slideLayouts/slideLayout15.xml"/>
</Relationships>
</file>

<file path=ppt/slides/_rels/slide49.xml.rels><?xml version="1.0" encoding="UTF-8"?>
<Relationships xmlns="http://schemas.openxmlformats.org/package/2006/relationships"><Relationship Id="rId1" Type="http://schemas.openxmlformats.org/officeDocument/2006/relationships/image" Target="../media/image46.png"/><Relationship Id="rId2" Type="http://schemas.openxmlformats.org/officeDocument/2006/relationships/slideLayout" Target="../slideLayouts/slideLayout15.xml"/>
</Relationships>
</file>

<file path=ppt/slides/_rels/slide5.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slideLayout" Target="../slideLayouts/slideLayout25.xml"/><Relationship Id="rId3" Type="http://schemas.openxmlformats.org/officeDocument/2006/relationships/notesSlide" Target="../notesSlides/notesSlide5.xml"/>
</Relationships>
</file>

<file path=ppt/slides/_rels/slide50.xml.rels><?xml version="1.0" encoding="UTF-8"?>
<Relationships xmlns="http://schemas.openxmlformats.org/package/2006/relationships"><Relationship Id="rId1" Type="http://schemas.openxmlformats.org/officeDocument/2006/relationships/image" Target="../media/image47.png"/><Relationship Id="rId2" Type="http://schemas.openxmlformats.org/officeDocument/2006/relationships/slideLayout" Target="../slideLayouts/slideLayout25.xml"/>
</Relationships>
</file>

<file path=ppt/slides/_rels/slide51.xml.rels><?xml version="1.0" encoding="UTF-8"?>
<Relationships xmlns="http://schemas.openxmlformats.org/package/2006/relationships"><Relationship Id="rId1" Type="http://schemas.openxmlformats.org/officeDocument/2006/relationships/slideLayout" Target="../slideLayouts/slideLayout15.xml"/>
</Relationships>
</file>

<file path=ppt/slides/_rels/slide52.xml.rels><?xml version="1.0" encoding="UTF-8"?>
<Relationships xmlns="http://schemas.openxmlformats.org/package/2006/relationships"><Relationship Id="rId1" Type="http://schemas.openxmlformats.org/officeDocument/2006/relationships/slideLayout" Target="../slideLayouts/slideLayout15.xml"/>
</Relationships>
</file>

<file path=ppt/slides/_rels/slide53.xml.rels><?xml version="1.0" encoding="UTF-8"?>
<Relationships xmlns="http://schemas.openxmlformats.org/package/2006/relationships"><Relationship Id="rId1" Type="http://schemas.openxmlformats.org/officeDocument/2006/relationships/slideLayout" Target="../slideLayouts/slideLayout15.xml"/>
</Relationships>
</file>

<file path=ppt/slides/_rels/slide54.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55.xml.rels><?xml version="1.0" encoding="UTF-8"?>
<Relationships xmlns="http://schemas.openxmlformats.org/package/2006/relationships"><Relationship Id="rId1" Type="http://schemas.openxmlformats.org/officeDocument/2006/relationships/slideLayout" Target="../slideLayouts/slideLayout15.xml"/>
</Relationships>
</file>

<file path=ppt/slides/_rels/slide56.xml.rels><?xml version="1.0" encoding="UTF-8"?>
<Relationships xmlns="http://schemas.openxmlformats.org/package/2006/relationships"><Relationship Id="rId1" Type="http://schemas.openxmlformats.org/officeDocument/2006/relationships/hyperlink" Target="https://www.netguru.com/blog/pros-and-cons-of-django-as-framework-for-python-development" TargetMode="External"/><Relationship Id="rId2" Type="http://schemas.openxmlformats.org/officeDocument/2006/relationships/hyperlink" Target="https://ourcodeworld.com/articles/read/737/everything-you-need-to-know-about-sqlite-mobile-database" TargetMode="External"/><Relationship Id="rId3" Type="http://schemas.openxmlformats.org/officeDocument/2006/relationships/hyperlink" Target="https://devszczepaniak.pl/wstep-do-rest-api/" TargetMode="External"/><Relationship Id="rId4" Type="http://schemas.openxmlformats.org/officeDocument/2006/relationships/slideLayout" Target="../slideLayouts/slideLayout15.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xml"/>
</Relationships>
</file>

<file path=ppt/slides/_rels/slide9.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slideLayout" Target="../slideLayouts/slideLayout25.xml"/><Relationship Id="rId3" Type="http://schemas.openxmlformats.org/officeDocument/2006/relationships/notesSlide" Target="../notesSlides/notesSlide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7" name="TextShape 1"/>
          <p:cNvSpPr txBox="1"/>
          <p:nvPr/>
        </p:nvSpPr>
        <p:spPr>
          <a:xfrm>
            <a:off x="671400" y="990720"/>
            <a:ext cx="7801200" cy="1729800"/>
          </a:xfrm>
          <a:prstGeom prst="rect">
            <a:avLst/>
          </a:prstGeom>
          <a:noFill/>
          <a:ln>
            <a:noFill/>
          </a:ln>
        </p:spPr>
        <p:txBody>
          <a:bodyPr tIns="91440" bIns="91440" anchor="b">
            <a:noAutofit/>
          </a:bodyPr>
          <a:p>
            <a:pPr algn="ctr">
              <a:lnSpc>
                <a:spcPct val="100000"/>
              </a:lnSpc>
            </a:pPr>
            <a:r>
              <a:rPr b="0" lang="pl-PL" sz="3600" spc="-1" strike="noStrike">
                <a:solidFill>
                  <a:srgbClr val="ffffff"/>
                </a:solidFill>
                <a:latin typeface="Oswald"/>
                <a:ea typeface="Oswald"/>
              </a:rPr>
              <a:t>Aplikacja internetowa</a:t>
            </a:r>
            <a:br/>
            <a:r>
              <a:rPr b="0" lang="pl-PL" sz="3600" spc="-1" strike="noStrike">
                <a:solidFill>
                  <a:srgbClr val="ffffff"/>
                </a:solidFill>
                <a:latin typeface="Oswald"/>
                <a:ea typeface="Oswald"/>
              </a:rPr>
              <a:t>wspomagająca przeprowadzki</a:t>
            </a:r>
            <a:endParaRPr b="0" lang="pl-PL" sz="3600" spc="-1" strike="noStrike">
              <a:solidFill>
                <a:srgbClr val="000000"/>
              </a:solidFill>
              <a:latin typeface="Arial"/>
            </a:endParaRPr>
          </a:p>
        </p:txBody>
      </p:sp>
      <p:sp>
        <p:nvSpPr>
          <p:cNvPr id="208" name="TextShape 2"/>
          <p:cNvSpPr txBox="1"/>
          <p:nvPr/>
        </p:nvSpPr>
        <p:spPr>
          <a:xfrm>
            <a:off x="5203080" y="3314880"/>
            <a:ext cx="3269520" cy="1409760"/>
          </a:xfrm>
          <a:prstGeom prst="rect">
            <a:avLst/>
          </a:prstGeom>
          <a:noFill/>
          <a:ln>
            <a:noFill/>
          </a:ln>
        </p:spPr>
        <p:txBody>
          <a:bodyPr tIns="91440" bIns="91440">
            <a:noAutofit/>
          </a:bodyPr>
          <a:p>
            <a:pPr algn="r">
              <a:lnSpc>
                <a:spcPct val="100000"/>
              </a:lnSpc>
            </a:pPr>
            <a:r>
              <a:rPr b="1" lang="pl-PL" sz="1400" spc="-1" strike="noStrike">
                <a:solidFill>
                  <a:srgbClr val="cacaca"/>
                </a:solidFill>
                <a:latin typeface="Average"/>
                <a:ea typeface="Average"/>
              </a:rPr>
              <a:t>Promotor</a:t>
            </a:r>
            <a:r>
              <a:rPr b="0" lang="pl-PL" sz="1400" spc="-1" strike="noStrike">
                <a:solidFill>
                  <a:srgbClr val="cacaca"/>
                </a:solidFill>
                <a:latin typeface="Average"/>
                <a:ea typeface="Average"/>
              </a:rPr>
              <a:t>: </a:t>
            </a:r>
            <a:br/>
            <a:r>
              <a:rPr b="0" lang="pl-PL" sz="1400" spc="-1" strike="noStrike">
                <a:solidFill>
                  <a:srgbClr val="cacaca"/>
                </a:solidFill>
                <a:latin typeface="Average"/>
                <a:ea typeface="Average"/>
              </a:rPr>
              <a:t>dr inż. Andrzej Kułakowski</a:t>
            </a:r>
            <a:endParaRPr b="0" lang="pl-PL" sz="1400" spc="-1" strike="noStrike">
              <a:latin typeface="Arial"/>
            </a:endParaRPr>
          </a:p>
          <a:p>
            <a:pPr algn="r">
              <a:lnSpc>
                <a:spcPct val="100000"/>
              </a:lnSpc>
            </a:pPr>
            <a:r>
              <a:rPr b="1" lang="pl-PL" sz="1400" spc="-1" strike="noStrike">
                <a:solidFill>
                  <a:srgbClr val="cacaca"/>
                </a:solidFill>
                <a:latin typeface="Average"/>
                <a:ea typeface="Average"/>
              </a:rPr>
              <a:t>Dyplomant</a:t>
            </a:r>
            <a:r>
              <a:rPr b="0" lang="pl-PL" sz="1400" spc="-1" strike="noStrike">
                <a:solidFill>
                  <a:srgbClr val="cacaca"/>
                </a:solidFill>
                <a:latin typeface="Average"/>
                <a:ea typeface="Average"/>
              </a:rPr>
              <a:t>: </a:t>
            </a:r>
            <a:br/>
            <a:r>
              <a:rPr b="0" lang="pl-PL" sz="1400" spc="-1" strike="noStrike">
                <a:solidFill>
                  <a:srgbClr val="cacaca"/>
                </a:solidFill>
                <a:latin typeface="Average"/>
                <a:ea typeface="Average"/>
              </a:rPr>
              <a:t>Mateusz Godlewski </a:t>
            </a:r>
            <a:endParaRPr b="0" lang="pl-PL" sz="1400" spc="-1" strike="noStrike">
              <a:latin typeface="Arial"/>
            </a:endParaRPr>
          </a:p>
          <a:p>
            <a:pPr algn="r">
              <a:lnSpc>
                <a:spcPct val="100000"/>
              </a:lnSpc>
            </a:pPr>
            <a:r>
              <a:rPr b="0" lang="pl-PL" sz="1400" spc="-1" strike="noStrike">
                <a:solidFill>
                  <a:srgbClr val="cacaca"/>
                </a:solidFill>
                <a:latin typeface="Average"/>
                <a:ea typeface="Average"/>
              </a:rPr>
              <a:t>Informatyka I stopień</a:t>
            </a:r>
            <a:endParaRPr b="0" lang="pl-PL" sz="1400" spc="-1" strike="noStrike">
              <a:latin typeface="Arial"/>
            </a:endParaRPr>
          </a:p>
        </p:txBody>
      </p:sp>
      <p:sp>
        <p:nvSpPr>
          <p:cNvPr id="209" name="TextShape 3"/>
          <p:cNvSpPr txBox="1"/>
          <p:nvPr/>
        </p:nvSpPr>
        <p:spPr>
          <a:xfrm>
            <a:off x="671400" y="347040"/>
            <a:ext cx="7801200" cy="792360"/>
          </a:xfrm>
          <a:prstGeom prst="rect">
            <a:avLst/>
          </a:prstGeom>
          <a:noFill/>
          <a:ln>
            <a:noFill/>
          </a:ln>
        </p:spPr>
        <p:txBody>
          <a:bodyPr tIns="91440" bIns="91440">
            <a:noAutofit/>
          </a:bodyPr>
          <a:p>
            <a:pPr algn="ctr">
              <a:lnSpc>
                <a:spcPct val="100000"/>
              </a:lnSpc>
            </a:pPr>
            <a:r>
              <a:rPr b="0" lang="pl-PL" sz="2000" spc="-1" strike="noStrike">
                <a:solidFill>
                  <a:srgbClr val="cacaca"/>
                </a:solidFill>
                <a:latin typeface="Average"/>
                <a:ea typeface="Average"/>
              </a:rPr>
              <a:t>Politechnika Świętokrzyska</a:t>
            </a:r>
            <a:endParaRPr b="0" lang="pl-PL" sz="2000" spc="-1" strike="noStrike">
              <a:latin typeface="Arial"/>
            </a:endParaRPr>
          </a:p>
          <a:p>
            <a:pPr algn="ctr">
              <a:lnSpc>
                <a:spcPct val="100000"/>
              </a:lnSpc>
            </a:pPr>
            <a:r>
              <a:rPr b="0" lang="pl-PL" sz="2000" spc="-1" strike="noStrike">
                <a:solidFill>
                  <a:srgbClr val="cacaca"/>
                </a:solidFill>
                <a:latin typeface="Average"/>
                <a:ea typeface="Average"/>
              </a:rPr>
              <a:t>Wydział Elektrotechniki, Automatyki i Informatyki</a:t>
            </a:r>
            <a:endParaRPr b="0" lang="pl-PL" sz="2000" spc="-1" strike="noStrike">
              <a:latin typeface="Arial"/>
            </a:endParaRPr>
          </a:p>
        </p:txBody>
      </p:sp>
      <p:sp>
        <p:nvSpPr>
          <p:cNvPr id="210" name="TextShape 4"/>
          <p:cNvSpPr txBox="1"/>
          <p:nvPr/>
        </p:nvSpPr>
        <p:spPr>
          <a:xfrm>
            <a:off x="3805200" y="4415040"/>
            <a:ext cx="1532880" cy="489600"/>
          </a:xfrm>
          <a:prstGeom prst="rect">
            <a:avLst/>
          </a:prstGeom>
          <a:noFill/>
          <a:ln>
            <a:noFill/>
          </a:ln>
        </p:spPr>
        <p:txBody>
          <a:bodyPr tIns="91440" bIns="91440">
            <a:noAutofit/>
          </a:bodyPr>
          <a:p>
            <a:pPr algn="ctr">
              <a:lnSpc>
                <a:spcPct val="100000"/>
              </a:lnSpc>
            </a:pPr>
            <a:r>
              <a:rPr b="0" lang="pl-PL" sz="1800" spc="-1" strike="noStrike">
                <a:solidFill>
                  <a:srgbClr val="cacaca"/>
                </a:solidFill>
                <a:latin typeface="Average"/>
                <a:ea typeface="Average"/>
              </a:rPr>
              <a:t>Kielce 2019</a:t>
            </a:r>
            <a:endParaRPr b="0" lang="pl-PL" sz="1800" spc="-1" strike="noStrike">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0" name="TextShape 1"/>
          <p:cNvSpPr txBox="1"/>
          <p:nvPr/>
        </p:nvSpPr>
        <p:spPr>
          <a:xfrm>
            <a:off x="311760" y="444960"/>
            <a:ext cx="8520120" cy="572400"/>
          </a:xfrm>
          <a:prstGeom prst="rect">
            <a:avLst/>
          </a:prstGeom>
          <a:noFill/>
          <a:ln>
            <a:noFill/>
          </a:ln>
        </p:spPr>
        <p:txBody>
          <a:bodyPr tIns="91440" bIns="91440">
            <a:noAutofit/>
          </a:bodyPr>
          <a:p>
            <a:pPr algn="ctr">
              <a:lnSpc>
                <a:spcPct val="100000"/>
              </a:lnSpc>
            </a:pPr>
            <a:r>
              <a:rPr b="0" lang="pl-PL" sz="3000" spc="-1" strike="noStrike">
                <a:solidFill>
                  <a:srgbClr val="ffffff"/>
                </a:solidFill>
                <a:latin typeface="Oswald"/>
                <a:ea typeface="Oswald"/>
              </a:rPr>
              <a:t>Integracja serwisów</a:t>
            </a:r>
            <a:endParaRPr b="0" lang="pl-PL" sz="3000" spc="-1" strike="noStrike">
              <a:solidFill>
                <a:srgbClr val="000000"/>
              </a:solidFill>
              <a:latin typeface="Arial"/>
            </a:endParaRPr>
          </a:p>
        </p:txBody>
      </p:sp>
      <p:sp>
        <p:nvSpPr>
          <p:cNvPr id="241" name="TextShape 2"/>
          <p:cNvSpPr txBox="1"/>
          <p:nvPr/>
        </p:nvSpPr>
        <p:spPr>
          <a:xfrm>
            <a:off x="1007280" y="1711080"/>
            <a:ext cx="7129080" cy="1409760"/>
          </a:xfrm>
          <a:prstGeom prst="rect">
            <a:avLst/>
          </a:prstGeom>
          <a:noFill/>
          <a:ln>
            <a:noFill/>
          </a:ln>
        </p:spPr>
        <p:txBody>
          <a:bodyPr tIns="91440" bIns="91440">
            <a:noAutofit/>
          </a:bodyPr>
          <a:p>
            <a:pPr algn="ctr">
              <a:lnSpc>
                <a:spcPct val="115000"/>
              </a:lnSpc>
            </a:pPr>
            <a:r>
              <a:rPr b="0" lang="pl-PL" sz="2000" spc="-1" strike="noStrike">
                <a:solidFill>
                  <a:srgbClr val="cacaca"/>
                </a:solidFill>
                <a:latin typeface="Average"/>
                <a:ea typeface="Average"/>
              </a:rPr>
              <a:t>Uproszczenie użytkownikowi proces planowania przeprowadzki poprzez umieszczenie tablicy ogłoszeń nieruchomości oraz ofert usług przeprowadzkowych w jednym systemie.</a:t>
            </a:r>
            <a:endParaRPr b="0" lang="pl-PL" sz="2000" spc="-1" strike="noStrike">
              <a:solidFill>
                <a:srgbClr val="000000"/>
              </a:solidFill>
              <a:latin typeface="Arial"/>
            </a:endParaRPr>
          </a:p>
          <a:p>
            <a:pPr>
              <a:lnSpc>
                <a:spcPct val="115000"/>
              </a:lnSpc>
              <a:spcBef>
                <a:spcPts val="1599"/>
              </a:spcBef>
              <a:spcAft>
                <a:spcPts val="1599"/>
              </a:spcAft>
            </a:pPr>
            <a:endParaRPr b="0" lang="pl-PL" sz="20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2" name="TextShape 1"/>
          <p:cNvSpPr txBox="1"/>
          <p:nvPr/>
        </p:nvSpPr>
        <p:spPr>
          <a:xfrm>
            <a:off x="311760" y="444960"/>
            <a:ext cx="8520120" cy="572400"/>
          </a:xfrm>
          <a:prstGeom prst="rect">
            <a:avLst/>
          </a:prstGeom>
          <a:noFill/>
          <a:ln>
            <a:noFill/>
          </a:ln>
        </p:spPr>
        <p:txBody>
          <a:bodyPr tIns="91440" bIns="91440">
            <a:noAutofit/>
          </a:bodyPr>
          <a:p>
            <a:pPr algn="ctr">
              <a:lnSpc>
                <a:spcPct val="100000"/>
              </a:lnSpc>
            </a:pPr>
            <a:r>
              <a:rPr b="0" lang="pl-PL" sz="3000" spc="-1" strike="noStrike">
                <a:solidFill>
                  <a:srgbClr val="ffffff"/>
                </a:solidFill>
                <a:latin typeface="Oswald"/>
                <a:ea typeface="Oswald"/>
              </a:rPr>
              <a:t>Kompletne dane ogłoszenia</a:t>
            </a:r>
            <a:endParaRPr b="0" lang="pl-PL" sz="3000" spc="-1" strike="noStrike">
              <a:solidFill>
                <a:srgbClr val="000000"/>
              </a:solidFill>
              <a:latin typeface="Arial"/>
            </a:endParaRPr>
          </a:p>
        </p:txBody>
      </p:sp>
      <p:sp>
        <p:nvSpPr>
          <p:cNvPr id="243" name="TextShape 2"/>
          <p:cNvSpPr txBox="1"/>
          <p:nvPr/>
        </p:nvSpPr>
        <p:spPr>
          <a:xfrm>
            <a:off x="311760" y="1901160"/>
            <a:ext cx="8520120" cy="1341000"/>
          </a:xfrm>
          <a:prstGeom prst="rect">
            <a:avLst/>
          </a:prstGeom>
          <a:noFill/>
          <a:ln>
            <a:noFill/>
          </a:ln>
        </p:spPr>
        <p:txBody>
          <a:bodyPr tIns="91440" bIns="91440">
            <a:noAutofit/>
          </a:bodyPr>
          <a:p>
            <a:pPr algn="ctr">
              <a:lnSpc>
                <a:spcPct val="115000"/>
              </a:lnSpc>
              <a:spcAft>
                <a:spcPts val="1599"/>
              </a:spcAft>
            </a:pPr>
            <a:r>
              <a:rPr b="0" lang="pl-PL" sz="2000" spc="-1" strike="noStrike">
                <a:solidFill>
                  <a:srgbClr val="cacaca"/>
                </a:solidFill>
                <a:latin typeface="Average"/>
                <a:ea typeface="Average"/>
              </a:rPr>
              <a:t>Dostarczenie użytkownikowi kompletnych informacji o danej nieruchomości oraz oznaczenie jej znacznikiem na mapie.</a:t>
            </a:r>
            <a:endParaRPr b="0" lang="pl-PL" sz="20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4" name="TextShape 1"/>
          <p:cNvSpPr txBox="1"/>
          <p:nvPr/>
        </p:nvSpPr>
        <p:spPr>
          <a:xfrm>
            <a:off x="311760" y="444960"/>
            <a:ext cx="8520120" cy="572400"/>
          </a:xfrm>
          <a:prstGeom prst="rect">
            <a:avLst/>
          </a:prstGeom>
          <a:noFill/>
          <a:ln>
            <a:noFill/>
          </a:ln>
        </p:spPr>
        <p:txBody>
          <a:bodyPr tIns="91440" bIns="91440">
            <a:noAutofit/>
          </a:bodyPr>
          <a:p>
            <a:pPr algn="ctr">
              <a:lnSpc>
                <a:spcPct val="100000"/>
              </a:lnSpc>
            </a:pPr>
            <a:r>
              <a:rPr b="0" lang="pl-PL" sz="3000" spc="-1" strike="noStrike">
                <a:solidFill>
                  <a:srgbClr val="ffffff"/>
                </a:solidFill>
                <a:latin typeface="Oswald"/>
                <a:ea typeface="Oswald"/>
              </a:rPr>
              <a:t>Wyszukiwanie bazujące na preferencjach lokalizacji</a:t>
            </a:r>
            <a:endParaRPr b="0" lang="pl-PL" sz="3000" spc="-1" strike="noStrike">
              <a:solidFill>
                <a:srgbClr val="000000"/>
              </a:solidFill>
              <a:latin typeface="Arial"/>
            </a:endParaRPr>
          </a:p>
        </p:txBody>
      </p:sp>
      <p:sp>
        <p:nvSpPr>
          <p:cNvPr id="245" name="TextShape 2"/>
          <p:cNvSpPr txBox="1"/>
          <p:nvPr/>
        </p:nvSpPr>
        <p:spPr>
          <a:xfrm>
            <a:off x="311760" y="2074680"/>
            <a:ext cx="8520120" cy="994320"/>
          </a:xfrm>
          <a:prstGeom prst="rect">
            <a:avLst/>
          </a:prstGeom>
          <a:noFill/>
          <a:ln>
            <a:noFill/>
          </a:ln>
        </p:spPr>
        <p:txBody>
          <a:bodyPr tIns="91440" bIns="91440">
            <a:noAutofit/>
          </a:bodyPr>
          <a:p>
            <a:pPr algn="ctr">
              <a:lnSpc>
                <a:spcPct val="115000"/>
              </a:lnSpc>
              <a:spcAft>
                <a:spcPts val="1599"/>
              </a:spcAft>
            </a:pPr>
            <a:r>
              <a:rPr b="0" lang="pl-PL" sz="2000" spc="-1" strike="noStrike">
                <a:solidFill>
                  <a:srgbClr val="cacaca"/>
                </a:solidFill>
                <a:latin typeface="Average"/>
                <a:ea typeface="Average"/>
              </a:rPr>
              <a:t>Umożliwienie klientowi dostosowanie wyników ogłoszeń poprzez podanie swoich preferencji lokalizacyjnych wyszukanej nieruchomości.</a:t>
            </a:r>
            <a:endParaRPr b="0" lang="pl-PL" sz="20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6" name="TextShape 1"/>
          <p:cNvSpPr txBox="1"/>
          <p:nvPr/>
        </p:nvSpPr>
        <p:spPr>
          <a:xfrm>
            <a:off x="671400" y="2141280"/>
            <a:ext cx="7851960" cy="860760"/>
          </a:xfrm>
          <a:prstGeom prst="rect">
            <a:avLst/>
          </a:prstGeom>
          <a:noFill/>
          <a:ln>
            <a:noFill/>
          </a:ln>
        </p:spPr>
        <p:txBody>
          <a:bodyPr tIns="91440" bIns="91440" anchor="ctr">
            <a:noAutofit/>
          </a:bodyPr>
          <a:p>
            <a:pPr algn="ctr">
              <a:lnSpc>
                <a:spcPct val="100000"/>
              </a:lnSpc>
            </a:pPr>
            <a:r>
              <a:rPr b="0" lang="pl-PL" sz="3600" spc="-1" strike="noStrike">
                <a:solidFill>
                  <a:srgbClr val="ffffff"/>
                </a:solidFill>
                <a:latin typeface="Oswald"/>
                <a:ea typeface="Oswald"/>
              </a:rPr>
              <a:t>Prezentacja systemu </a:t>
            </a:r>
            <a:br/>
            <a:r>
              <a:rPr b="0" lang="pl-PL" sz="3600" spc="-1" strike="noStrike">
                <a:solidFill>
                  <a:srgbClr val="ffffff"/>
                </a:solidFill>
                <a:latin typeface="Oswald"/>
                <a:ea typeface="Oswald"/>
              </a:rPr>
              <a:t>wspomagającego przeprowadzki</a:t>
            </a:r>
            <a:endParaRPr b="0" lang="pl-PL" sz="36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7" name="TextShape 1"/>
          <p:cNvSpPr txBox="1"/>
          <p:nvPr/>
        </p:nvSpPr>
        <p:spPr>
          <a:xfrm>
            <a:off x="311760" y="444960"/>
            <a:ext cx="8520120" cy="572400"/>
          </a:xfrm>
          <a:prstGeom prst="rect">
            <a:avLst/>
          </a:prstGeom>
          <a:noFill/>
          <a:ln>
            <a:noFill/>
          </a:ln>
        </p:spPr>
        <p:txBody>
          <a:bodyPr tIns="91440" bIns="91440">
            <a:noAutofit/>
          </a:bodyPr>
          <a:p>
            <a:pPr>
              <a:lnSpc>
                <a:spcPct val="100000"/>
              </a:lnSpc>
            </a:pPr>
            <a:r>
              <a:rPr b="0" lang="pl-PL" sz="3000" spc="-1" strike="noStrike">
                <a:solidFill>
                  <a:srgbClr val="ffffff"/>
                </a:solidFill>
                <a:latin typeface="Oswald"/>
                <a:ea typeface="Oswald"/>
              </a:rPr>
              <a:t>Diagram przypadków użycia</a:t>
            </a:r>
            <a:endParaRPr b="0" lang="pl-PL" sz="3000" spc="-1" strike="noStrike">
              <a:solidFill>
                <a:srgbClr val="000000"/>
              </a:solidFill>
              <a:latin typeface="Arial"/>
            </a:endParaRPr>
          </a:p>
        </p:txBody>
      </p:sp>
      <p:sp>
        <p:nvSpPr>
          <p:cNvPr id="248" name="CustomShape 2"/>
          <p:cNvSpPr/>
          <p:nvPr/>
        </p:nvSpPr>
        <p:spPr>
          <a:xfrm>
            <a:off x="751680" y="1288440"/>
            <a:ext cx="7640640" cy="3516480"/>
          </a:xfrm>
          <a:prstGeom prst="roundRect">
            <a:avLst>
              <a:gd name="adj" fmla="val 16667"/>
            </a:avLst>
          </a:prstGeom>
          <a:blipFill rotWithShape="0">
            <a:blip r:embed="rId1"/>
            <a:stretch>
              <a:fillRect/>
            </a:stretch>
          </a:blip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9" name="TextShape 1"/>
          <p:cNvSpPr txBox="1"/>
          <p:nvPr/>
        </p:nvSpPr>
        <p:spPr>
          <a:xfrm>
            <a:off x="311760" y="444960"/>
            <a:ext cx="8520120" cy="572400"/>
          </a:xfrm>
          <a:prstGeom prst="rect">
            <a:avLst/>
          </a:prstGeom>
          <a:noFill/>
          <a:ln>
            <a:noFill/>
          </a:ln>
        </p:spPr>
        <p:txBody>
          <a:bodyPr tIns="91440" bIns="91440">
            <a:noAutofit/>
          </a:bodyPr>
          <a:p>
            <a:pPr>
              <a:lnSpc>
                <a:spcPct val="100000"/>
              </a:lnSpc>
            </a:pPr>
            <a:r>
              <a:rPr b="0" lang="pl-PL" sz="3000" spc="-1" strike="noStrike">
                <a:solidFill>
                  <a:srgbClr val="ffffff"/>
                </a:solidFill>
                <a:latin typeface="Oswald"/>
                <a:ea typeface="Oswald"/>
              </a:rPr>
              <a:t>Schemat blokowy projektu</a:t>
            </a:r>
            <a:endParaRPr b="0" lang="pl-PL" sz="3000" spc="-1" strike="noStrike">
              <a:solidFill>
                <a:srgbClr val="000000"/>
              </a:solidFill>
              <a:latin typeface="Arial"/>
            </a:endParaRPr>
          </a:p>
        </p:txBody>
      </p:sp>
      <p:pic>
        <p:nvPicPr>
          <p:cNvPr id="250" name="Google Shape;158;p27" descr=""/>
          <p:cNvPicPr/>
          <p:nvPr/>
        </p:nvPicPr>
        <p:blipFill>
          <a:blip r:embed="rId1"/>
          <a:stretch/>
        </p:blipFill>
        <p:spPr>
          <a:xfrm>
            <a:off x="1064160" y="1463400"/>
            <a:ext cx="7015320" cy="3250080"/>
          </a:xfrm>
          <a:prstGeom prst="rect">
            <a:avLst/>
          </a:prstGeom>
          <a:ln>
            <a:noFill/>
          </a:ln>
        </p:spPr>
      </p:pic>
      <p:pic>
        <p:nvPicPr>
          <p:cNvPr id="251" name="Google Shape;159;p27" descr=""/>
          <p:cNvPicPr/>
          <p:nvPr/>
        </p:nvPicPr>
        <p:blipFill>
          <a:blip r:embed="rId2"/>
          <a:stretch/>
        </p:blipFill>
        <p:spPr>
          <a:xfrm>
            <a:off x="6037920" y="2469240"/>
            <a:ext cx="1769760" cy="1114200"/>
          </a:xfrm>
          <a:prstGeom prst="rect">
            <a:avLst/>
          </a:prstGeom>
          <a:ln>
            <a:noFill/>
          </a:ln>
        </p:spPr>
      </p:pic>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2" name="TextShape 1"/>
          <p:cNvSpPr txBox="1"/>
          <p:nvPr/>
        </p:nvSpPr>
        <p:spPr>
          <a:xfrm>
            <a:off x="311760" y="444960"/>
            <a:ext cx="8520120" cy="572400"/>
          </a:xfrm>
          <a:prstGeom prst="rect">
            <a:avLst/>
          </a:prstGeom>
          <a:noFill/>
          <a:ln>
            <a:noFill/>
          </a:ln>
        </p:spPr>
        <p:txBody>
          <a:bodyPr tIns="91440" bIns="91440">
            <a:noAutofit/>
          </a:bodyPr>
          <a:p>
            <a:pPr>
              <a:lnSpc>
                <a:spcPct val="100000"/>
              </a:lnSpc>
            </a:pPr>
            <a:r>
              <a:rPr b="0" lang="pl-PL" sz="3000" spc="-1" strike="noStrike">
                <a:solidFill>
                  <a:srgbClr val="ffffff"/>
                </a:solidFill>
                <a:latin typeface="Oswald"/>
                <a:ea typeface="Oswald"/>
              </a:rPr>
              <a:t>Serwer</a:t>
            </a:r>
            <a:endParaRPr b="0" lang="pl-PL" sz="3000" spc="-1" strike="noStrike">
              <a:solidFill>
                <a:srgbClr val="000000"/>
              </a:solidFill>
              <a:latin typeface="Arial"/>
            </a:endParaRPr>
          </a:p>
        </p:txBody>
      </p:sp>
      <p:pic>
        <p:nvPicPr>
          <p:cNvPr id="253" name="Google Shape;165;p28" descr=""/>
          <p:cNvPicPr/>
          <p:nvPr/>
        </p:nvPicPr>
        <p:blipFill>
          <a:blip r:embed="rId1"/>
          <a:stretch/>
        </p:blipFill>
        <p:spPr>
          <a:xfrm>
            <a:off x="1064160" y="1467360"/>
            <a:ext cx="7015320" cy="3242160"/>
          </a:xfrm>
          <a:prstGeom prst="rect">
            <a:avLst/>
          </a:prstGeom>
          <a:ln>
            <a:noFill/>
          </a:ln>
        </p:spPr>
      </p:pic>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4" name="TextShape 1"/>
          <p:cNvSpPr txBox="1"/>
          <p:nvPr/>
        </p:nvSpPr>
        <p:spPr>
          <a:xfrm>
            <a:off x="265680" y="1081440"/>
            <a:ext cx="4044960" cy="1710000"/>
          </a:xfrm>
          <a:prstGeom prst="rect">
            <a:avLst/>
          </a:prstGeom>
          <a:noFill/>
          <a:ln>
            <a:noFill/>
          </a:ln>
        </p:spPr>
        <p:txBody>
          <a:bodyPr tIns="91440" bIns="91440" anchor="b">
            <a:noAutofit/>
          </a:bodyPr>
          <a:p>
            <a:pPr algn="ctr">
              <a:lnSpc>
                <a:spcPct val="100000"/>
              </a:lnSpc>
            </a:pPr>
            <a:r>
              <a:rPr b="0" lang="pl-PL" sz="4200" spc="-1" strike="noStrike">
                <a:solidFill>
                  <a:srgbClr val="ffffff"/>
                </a:solidFill>
                <a:latin typeface="Oswald"/>
                <a:ea typeface="Oswald"/>
              </a:rPr>
              <a:t>SQLite</a:t>
            </a:r>
            <a:endParaRPr b="0" lang="pl-PL" sz="4200" spc="-1" strike="noStrike">
              <a:solidFill>
                <a:srgbClr val="000000"/>
              </a:solidFill>
              <a:latin typeface="Arial"/>
            </a:endParaRPr>
          </a:p>
        </p:txBody>
      </p:sp>
      <p:sp>
        <p:nvSpPr>
          <p:cNvPr id="255" name="TextShape 2"/>
          <p:cNvSpPr txBox="1"/>
          <p:nvPr/>
        </p:nvSpPr>
        <p:spPr>
          <a:xfrm>
            <a:off x="4780440" y="724320"/>
            <a:ext cx="3996000" cy="3694680"/>
          </a:xfrm>
          <a:prstGeom prst="rect">
            <a:avLst/>
          </a:prstGeom>
          <a:noFill/>
          <a:ln>
            <a:noFill/>
          </a:ln>
        </p:spPr>
        <p:txBody>
          <a:bodyPr tIns="91440" bIns="91440" anchor="ctr">
            <a:noAutofit/>
          </a:bodyPr>
          <a:p>
            <a:pPr marL="457200" indent="-342720">
              <a:lnSpc>
                <a:spcPct val="115000"/>
              </a:lnSpc>
              <a:buClr>
                <a:srgbClr val="37474f"/>
              </a:buClr>
              <a:buFont typeface="Average"/>
              <a:buChar char="●"/>
            </a:pPr>
            <a:r>
              <a:rPr b="0" lang="pl-PL" sz="1800" spc="-1" strike="noStrike">
                <a:solidFill>
                  <a:srgbClr val="37474f"/>
                </a:solidFill>
                <a:latin typeface="Average"/>
                <a:ea typeface="Average"/>
              </a:rPr>
              <a:t>Posiada wszystkie funkcje SQL</a:t>
            </a:r>
            <a:endParaRPr b="0" lang="pl-PL" sz="1800" spc="-1" strike="noStrike">
              <a:solidFill>
                <a:srgbClr val="000000"/>
              </a:solidFill>
              <a:latin typeface="Arial"/>
            </a:endParaRPr>
          </a:p>
          <a:p>
            <a:pPr marL="457200" indent="-342720">
              <a:lnSpc>
                <a:spcPct val="115000"/>
              </a:lnSpc>
              <a:buClr>
                <a:srgbClr val="37474f"/>
              </a:buClr>
              <a:buFont typeface="Average"/>
              <a:buChar char="●"/>
            </a:pPr>
            <a:r>
              <a:rPr b="0" lang="pl-PL" sz="1800" spc="-1" strike="noStrike">
                <a:solidFill>
                  <a:srgbClr val="37474f"/>
                </a:solidFill>
                <a:latin typeface="Average"/>
                <a:ea typeface="Average"/>
              </a:rPr>
              <a:t>Można łączyć z dowolną aplikacją</a:t>
            </a:r>
            <a:endParaRPr b="0" lang="pl-PL" sz="1800" spc="-1" strike="noStrike">
              <a:solidFill>
                <a:srgbClr val="000000"/>
              </a:solidFill>
              <a:latin typeface="Arial"/>
            </a:endParaRPr>
          </a:p>
          <a:p>
            <a:pPr marL="457200" indent="-342720">
              <a:lnSpc>
                <a:spcPct val="115000"/>
              </a:lnSpc>
              <a:buClr>
                <a:srgbClr val="37474f"/>
              </a:buClr>
              <a:buFont typeface="Average"/>
              <a:buChar char="●"/>
            </a:pPr>
            <a:r>
              <a:rPr b="0" lang="pl-PL" sz="1800" spc="-1" strike="noStrike">
                <a:solidFill>
                  <a:srgbClr val="37474f"/>
                </a:solidFill>
                <a:latin typeface="Average"/>
                <a:ea typeface="Average"/>
              </a:rPr>
              <a:t>Łatwa w konfiguracji</a:t>
            </a:r>
            <a:endParaRPr b="0" lang="pl-PL" sz="1800" spc="-1" strike="noStrike">
              <a:solidFill>
                <a:srgbClr val="000000"/>
              </a:solidFill>
              <a:latin typeface="Arial"/>
            </a:endParaRPr>
          </a:p>
          <a:p>
            <a:pPr marL="457200" indent="-342720">
              <a:lnSpc>
                <a:spcPct val="115000"/>
              </a:lnSpc>
              <a:buClr>
                <a:srgbClr val="37474f"/>
              </a:buClr>
              <a:buFont typeface="Average"/>
              <a:buChar char="●"/>
            </a:pPr>
            <a:r>
              <a:rPr b="0" lang="pl-PL" sz="1800" spc="-1" strike="noStrike">
                <a:solidFill>
                  <a:srgbClr val="37474f"/>
                </a:solidFill>
                <a:latin typeface="Average"/>
                <a:ea typeface="Average"/>
              </a:rPr>
              <a:t>Wieloplatformowość</a:t>
            </a:r>
            <a:endParaRPr b="0" lang="pl-PL" sz="1800" spc="-1" strike="noStrike">
              <a:solidFill>
                <a:srgbClr val="000000"/>
              </a:solidFill>
              <a:latin typeface="Arial"/>
            </a:endParaRPr>
          </a:p>
          <a:p>
            <a:pPr marL="457200">
              <a:lnSpc>
                <a:spcPct val="115000"/>
              </a:lnSpc>
              <a:spcBef>
                <a:spcPts val="1599"/>
              </a:spcBef>
              <a:spcAft>
                <a:spcPts val="1599"/>
              </a:spcAft>
            </a:pPr>
            <a:endParaRPr b="0" lang="pl-PL" sz="1800" spc="-1" strike="noStrike">
              <a:solidFill>
                <a:srgbClr val="000000"/>
              </a:solidFill>
              <a:latin typeface="Arial"/>
            </a:endParaRPr>
          </a:p>
        </p:txBody>
      </p:sp>
      <p:sp>
        <p:nvSpPr>
          <p:cNvPr id="256" name="TextShape 3"/>
          <p:cNvSpPr txBox="1"/>
          <p:nvPr/>
        </p:nvSpPr>
        <p:spPr>
          <a:xfrm>
            <a:off x="265680" y="2845080"/>
            <a:ext cx="4044960" cy="1345320"/>
          </a:xfrm>
          <a:prstGeom prst="rect">
            <a:avLst/>
          </a:prstGeom>
          <a:noFill/>
          <a:ln>
            <a:noFill/>
          </a:ln>
        </p:spPr>
        <p:txBody>
          <a:bodyPr tIns="91440" bIns="91440">
            <a:noAutofit/>
          </a:bodyPr>
          <a:p>
            <a:pPr algn="ctr">
              <a:lnSpc>
                <a:spcPct val="100000"/>
              </a:lnSpc>
            </a:pPr>
            <a:r>
              <a:rPr b="1" lang="pl-PL" sz="2100" spc="-1" strike="noStrike">
                <a:solidFill>
                  <a:srgbClr val="ffffff"/>
                </a:solidFill>
                <a:latin typeface="Average"/>
                <a:ea typeface="Average"/>
              </a:rPr>
              <a:t>Rodzaj:</a:t>
            </a:r>
            <a:r>
              <a:rPr b="0" lang="pl-PL" sz="2100" spc="-1" strike="noStrike">
                <a:solidFill>
                  <a:srgbClr val="ffffff"/>
                </a:solidFill>
                <a:latin typeface="Average"/>
                <a:ea typeface="Average"/>
              </a:rPr>
              <a:t> System zarządzania</a:t>
            </a:r>
            <a:br/>
            <a:r>
              <a:rPr b="0" lang="pl-PL" sz="2100" spc="-1" strike="noStrike">
                <a:solidFill>
                  <a:srgbClr val="ffffff"/>
                </a:solidFill>
                <a:latin typeface="Average"/>
                <a:ea typeface="Average"/>
              </a:rPr>
              <a:t>             bazą danych</a:t>
            </a:r>
            <a:br/>
            <a:r>
              <a:rPr b="1" lang="pl-PL" sz="2100" spc="-1" strike="noStrike">
                <a:solidFill>
                  <a:srgbClr val="ffffff"/>
                </a:solidFill>
                <a:latin typeface="Average"/>
                <a:ea typeface="Average"/>
              </a:rPr>
              <a:t>Data wydania: </a:t>
            </a:r>
            <a:r>
              <a:rPr b="0" lang="pl-PL" sz="2100" spc="-1" strike="noStrike">
                <a:solidFill>
                  <a:srgbClr val="ffffff"/>
                </a:solidFill>
                <a:latin typeface="Average"/>
                <a:ea typeface="Average"/>
              </a:rPr>
              <a:t>Maj 2000</a:t>
            </a:r>
            <a:br/>
            <a:r>
              <a:rPr b="1" lang="pl-PL" sz="2100" spc="-1" strike="noStrike">
                <a:solidFill>
                  <a:srgbClr val="ffffff"/>
                </a:solidFill>
                <a:latin typeface="Average"/>
                <a:ea typeface="Average"/>
              </a:rPr>
              <a:t>Aktualna wersja: </a:t>
            </a:r>
            <a:r>
              <a:rPr b="0" lang="pl-PL" sz="2100" spc="-1" strike="noStrike">
                <a:solidFill>
                  <a:srgbClr val="ffffff"/>
                </a:solidFill>
                <a:latin typeface="Average"/>
                <a:ea typeface="Average"/>
              </a:rPr>
              <a:t> 3.30</a:t>
            </a:r>
            <a:endParaRPr b="0" lang="pl-PL" sz="2100" spc="-1" strike="noStrike">
              <a:latin typeface="Arial"/>
            </a:endParaRPr>
          </a:p>
        </p:txBody>
      </p:sp>
      <p:sp>
        <p:nvSpPr>
          <p:cNvPr id="257" name="CustomShape 4"/>
          <p:cNvSpPr/>
          <p:nvPr/>
        </p:nvSpPr>
        <p:spPr>
          <a:xfrm>
            <a:off x="1121400" y="724320"/>
            <a:ext cx="2332800" cy="1138680"/>
          </a:xfrm>
          <a:prstGeom prst="roundRect">
            <a:avLst>
              <a:gd name="adj" fmla="val 16667"/>
            </a:avLst>
          </a:prstGeom>
          <a:blipFill rotWithShape="0">
            <a:blip r:embed="rId1"/>
            <a:stretch>
              <a:fillRect/>
            </a:stretch>
          </a:blip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8" name="TextShape 1"/>
          <p:cNvSpPr txBox="1"/>
          <p:nvPr/>
        </p:nvSpPr>
        <p:spPr>
          <a:xfrm>
            <a:off x="265680" y="1081440"/>
            <a:ext cx="4044960" cy="1710000"/>
          </a:xfrm>
          <a:prstGeom prst="rect">
            <a:avLst/>
          </a:prstGeom>
          <a:noFill/>
          <a:ln>
            <a:noFill/>
          </a:ln>
        </p:spPr>
        <p:txBody>
          <a:bodyPr tIns="91440" bIns="91440" anchor="b">
            <a:noAutofit/>
          </a:bodyPr>
          <a:p>
            <a:pPr algn="ctr">
              <a:lnSpc>
                <a:spcPct val="100000"/>
              </a:lnSpc>
            </a:pPr>
            <a:r>
              <a:rPr b="0" lang="pl-PL" sz="4200" spc="-1" strike="noStrike">
                <a:solidFill>
                  <a:srgbClr val="ffffff"/>
                </a:solidFill>
                <a:latin typeface="Oswald"/>
                <a:ea typeface="Oswald"/>
              </a:rPr>
              <a:t>Django</a:t>
            </a:r>
            <a:endParaRPr b="0" lang="pl-PL" sz="4200" spc="-1" strike="noStrike">
              <a:solidFill>
                <a:srgbClr val="000000"/>
              </a:solidFill>
              <a:latin typeface="Arial"/>
            </a:endParaRPr>
          </a:p>
        </p:txBody>
      </p:sp>
      <p:sp>
        <p:nvSpPr>
          <p:cNvPr id="259" name="TextShape 2"/>
          <p:cNvSpPr txBox="1"/>
          <p:nvPr/>
        </p:nvSpPr>
        <p:spPr>
          <a:xfrm>
            <a:off x="4939560" y="724320"/>
            <a:ext cx="3836520" cy="3694680"/>
          </a:xfrm>
          <a:prstGeom prst="rect">
            <a:avLst/>
          </a:prstGeom>
          <a:noFill/>
          <a:ln>
            <a:noFill/>
          </a:ln>
        </p:spPr>
        <p:txBody>
          <a:bodyPr tIns="91440" bIns="91440" anchor="ctr">
            <a:noAutofit/>
          </a:bodyPr>
          <a:p>
            <a:pPr marL="457200" indent="-342720">
              <a:lnSpc>
                <a:spcPct val="115000"/>
              </a:lnSpc>
              <a:buClr>
                <a:srgbClr val="37474f"/>
              </a:buClr>
              <a:buFont typeface="Average"/>
              <a:buChar char="●"/>
            </a:pPr>
            <a:r>
              <a:rPr b="0" lang="pl-PL" sz="1800" spc="-1" strike="noStrike">
                <a:solidFill>
                  <a:srgbClr val="37474f"/>
                </a:solidFill>
                <a:latin typeface="Average"/>
                <a:ea typeface="Average"/>
              </a:rPr>
              <a:t>Duża skalowalność i wydajność pod obciążeniem</a:t>
            </a:r>
            <a:endParaRPr b="0" lang="pl-PL" sz="1800" spc="-1" strike="noStrike">
              <a:solidFill>
                <a:srgbClr val="000000"/>
              </a:solidFill>
              <a:latin typeface="Arial"/>
            </a:endParaRPr>
          </a:p>
          <a:p>
            <a:pPr marL="457200" indent="-342720">
              <a:lnSpc>
                <a:spcPct val="115000"/>
              </a:lnSpc>
              <a:buClr>
                <a:srgbClr val="37474f"/>
              </a:buClr>
              <a:buFont typeface="Average"/>
              <a:buChar char="●"/>
            </a:pPr>
            <a:r>
              <a:rPr b="0" lang="pl-PL" sz="1800" spc="-1" strike="noStrike">
                <a:solidFill>
                  <a:srgbClr val="37474f"/>
                </a:solidFill>
                <a:latin typeface="Average"/>
                <a:ea typeface="Average"/>
              </a:rPr>
              <a:t>Gotowy panel administracyjny z możliwością rozbudowy</a:t>
            </a:r>
            <a:endParaRPr b="0" lang="pl-PL" sz="1800" spc="-1" strike="noStrike">
              <a:solidFill>
                <a:srgbClr val="000000"/>
              </a:solidFill>
              <a:latin typeface="Arial"/>
            </a:endParaRPr>
          </a:p>
          <a:p>
            <a:pPr marL="457200" indent="-342720">
              <a:lnSpc>
                <a:spcPct val="115000"/>
              </a:lnSpc>
              <a:buClr>
                <a:srgbClr val="37474f"/>
              </a:buClr>
              <a:buFont typeface="Average"/>
              <a:buChar char="●"/>
            </a:pPr>
            <a:r>
              <a:rPr b="0" lang="pl-PL" sz="1800" spc="-1" strike="noStrike">
                <a:solidFill>
                  <a:srgbClr val="37474f"/>
                </a:solidFill>
                <a:latin typeface="Average"/>
                <a:ea typeface="Average"/>
              </a:rPr>
              <a:t>Rozdzielenie logiki aplikacji, logiki biznesowej, wyglądu oraz baz danych</a:t>
            </a:r>
            <a:endParaRPr b="0" lang="pl-PL" sz="1800" spc="-1" strike="noStrike">
              <a:solidFill>
                <a:srgbClr val="000000"/>
              </a:solidFill>
              <a:latin typeface="Arial"/>
            </a:endParaRPr>
          </a:p>
          <a:p>
            <a:pPr marL="457200" indent="-342720">
              <a:lnSpc>
                <a:spcPct val="115000"/>
              </a:lnSpc>
              <a:buClr>
                <a:srgbClr val="37474f"/>
              </a:buClr>
              <a:buFont typeface="Average"/>
              <a:buChar char="●"/>
            </a:pPr>
            <a:r>
              <a:rPr b="0" lang="pl-PL" sz="1800" spc="-1" strike="noStrike">
                <a:solidFill>
                  <a:srgbClr val="37474f"/>
                </a:solidFill>
                <a:latin typeface="Average"/>
                <a:ea typeface="Average"/>
              </a:rPr>
              <a:t>Zabezpieczenia przed atakami</a:t>
            </a:r>
            <a:endParaRPr b="0" lang="pl-PL" sz="1800" spc="-1" strike="noStrike">
              <a:solidFill>
                <a:srgbClr val="000000"/>
              </a:solidFill>
              <a:latin typeface="Arial"/>
            </a:endParaRPr>
          </a:p>
          <a:p>
            <a:pPr marL="457200" indent="-342720">
              <a:lnSpc>
                <a:spcPct val="115000"/>
              </a:lnSpc>
              <a:buClr>
                <a:srgbClr val="37474f"/>
              </a:buClr>
              <a:buFont typeface="Average"/>
              <a:buChar char="●"/>
            </a:pPr>
            <a:r>
              <a:rPr b="0" lang="pl-PL" sz="1800" spc="-1" strike="noStrike">
                <a:solidFill>
                  <a:srgbClr val="37474f"/>
                </a:solidFill>
                <a:latin typeface="Average"/>
                <a:ea typeface="Average"/>
              </a:rPr>
              <a:t>Wbudowany własny ORM</a:t>
            </a:r>
            <a:endParaRPr b="0" lang="pl-PL" sz="1800" spc="-1" strike="noStrike">
              <a:solidFill>
                <a:srgbClr val="000000"/>
              </a:solidFill>
              <a:latin typeface="Arial"/>
            </a:endParaRPr>
          </a:p>
        </p:txBody>
      </p:sp>
      <p:pic>
        <p:nvPicPr>
          <p:cNvPr id="260" name="Google Shape;180;p30" descr=""/>
          <p:cNvPicPr/>
          <p:nvPr/>
        </p:nvPicPr>
        <p:blipFill>
          <a:blip r:embed="rId1"/>
          <a:stretch/>
        </p:blipFill>
        <p:spPr>
          <a:xfrm>
            <a:off x="1045800" y="566280"/>
            <a:ext cx="2484360" cy="1242000"/>
          </a:xfrm>
          <a:prstGeom prst="rect">
            <a:avLst/>
          </a:prstGeom>
          <a:ln>
            <a:noFill/>
          </a:ln>
        </p:spPr>
      </p:pic>
      <p:sp>
        <p:nvSpPr>
          <p:cNvPr id="261" name="TextShape 3"/>
          <p:cNvSpPr txBox="1"/>
          <p:nvPr/>
        </p:nvSpPr>
        <p:spPr>
          <a:xfrm>
            <a:off x="265680" y="2845080"/>
            <a:ext cx="4044960" cy="1345320"/>
          </a:xfrm>
          <a:prstGeom prst="rect">
            <a:avLst/>
          </a:prstGeom>
          <a:noFill/>
          <a:ln>
            <a:noFill/>
          </a:ln>
        </p:spPr>
        <p:txBody>
          <a:bodyPr tIns="91440" bIns="91440">
            <a:noAutofit/>
          </a:bodyPr>
          <a:p>
            <a:pPr algn="ctr">
              <a:lnSpc>
                <a:spcPct val="100000"/>
              </a:lnSpc>
            </a:pPr>
            <a:r>
              <a:rPr b="1" lang="pl-PL" sz="2100" spc="-1" strike="noStrike">
                <a:solidFill>
                  <a:srgbClr val="ffffff"/>
                </a:solidFill>
                <a:latin typeface="Average"/>
                <a:ea typeface="Average"/>
              </a:rPr>
              <a:t>Język Programowania:</a:t>
            </a:r>
            <a:r>
              <a:rPr b="0" lang="pl-PL" sz="2100" spc="-1" strike="noStrike">
                <a:solidFill>
                  <a:srgbClr val="ffffff"/>
                </a:solidFill>
                <a:latin typeface="Average"/>
                <a:ea typeface="Average"/>
              </a:rPr>
              <a:t> Python</a:t>
            </a:r>
            <a:br/>
            <a:r>
              <a:rPr b="1" lang="pl-PL" sz="2100" spc="-1" strike="noStrike">
                <a:solidFill>
                  <a:srgbClr val="ffffff"/>
                </a:solidFill>
                <a:latin typeface="Average"/>
                <a:ea typeface="Average"/>
              </a:rPr>
              <a:t>Data wydania: </a:t>
            </a:r>
            <a:r>
              <a:rPr b="0" lang="pl-PL" sz="2100" spc="-1" strike="noStrike">
                <a:solidFill>
                  <a:srgbClr val="ffffff"/>
                </a:solidFill>
                <a:latin typeface="Average"/>
                <a:ea typeface="Average"/>
              </a:rPr>
              <a:t>Lipiec</a:t>
            </a:r>
            <a:r>
              <a:rPr b="1" lang="pl-PL" sz="2100" spc="-1" strike="noStrike">
                <a:solidFill>
                  <a:srgbClr val="ffffff"/>
                </a:solidFill>
                <a:latin typeface="Average"/>
                <a:ea typeface="Average"/>
              </a:rPr>
              <a:t> </a:t>
            </a:r>
            <a:r>
              <a:rPr b="0" lang="pl-PL" sz="2100" spc="-1" strike="noStrike">
                <a:solidFill>
                  <a:srgbClr val="ffffff"/>
                </a:solidFill>
                <a:latin typeface="Average"/>
                <a:ea typeface="Average"/>
              </a:rPr>
              <a:t>2005</a:t>
            </a:r>
            <a:br/>
            <a:r>
              <a:rPr b="1" lang="pl-PL" sz="2100" spc="-1" strike="noStrike">
                <a:solidFill>
                  <a:srgbClr val="ffffff"/>
                </a:solidFill>
                <a:latin typeface="Average"/>
                <a:ea typeface="Average"/>
              </a:rPr>
              <a:t>Aktualna wersja: </a:t>
            </a:r>
            <a:r>
              <a:rPr b="0" lang="pl-PL" sz="2100" spc="-1" strike="noStrike">
                <a:solidFill>
                  <a:srgbClr val="ffffff"/>
                </a:solidFill>
                <a:latin typeface="Average"/>
                <a:ea typeface="Average"/>
              </a:rPr>
              <a:t> 3.0</a:t>
            </a:r>
            <a:endParaRPr b="0" lang="pl-PL" sz="2100" spc="-1" strike="noStrike">
              <a:latin typeface="Arial"/>
            </a:endParaRPr>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2" name="TextShape 1"/>
          <p:cNvSpPr txBox="1"/>
          <p:nvPr/>
        </p:nvSpPr>
        <p:spPr>
          <a:xfrm>
            <a:off x="311760" y="444960"/>
            <a:ext cx="8520120" cy="572400"/>
          </a:xfrm>
          <a:prstGeom prst="rect">
            <a:avLst/>
          </a:prstGeom>
          <a:noFill/>
          <a:ln>
            <a:noFill/>
          </a:ln>
        </p:spPr>
        <p:txBody>
          <a:bodyPr tIns="91440" bIns="91440">
            <a:noAutofit/>
          </a:bodyPr>
          <a:p>
            <a:pPr>
              <a:lnSpc>
                <a:spcPct val="100000"/>
              </a:lnSpc>
            </a:pPr>
            <a:r>
              <a:rPr b="0" lang="pl-PL" sz="3000" spc="-1" strike="noStrike">
                <a:solidFill>
                  <a:srgbClr val="ffffff"/>
                </a:solidFill>
                <a:latin typeface="Oswald"/>
                <a:ea typeface="Oswald"/>
              </a:rPr>
              <a:t>Architektura MVT</a:t>
            </a:r>
            <a:endParaRPr b="0" lang="pl-PL" sz="3000" spc="-1" strike="noStrike">
              <a:solidFill>
                <a:srgbClr val="000000"/>
              </a:solidFill>
              <a:latin typeface="Arial"/>
            </a:endParaRPr>
          </a:p>
        </p:txBody>
      </p:sp>
      <p:sp>
        <p:nvSpPr>
          <p:cNvPr id="263" name="TextShape 2"/>
          <p:cNvSpPr txBox="1"/>
          <p:nvPr/>
        </p:nvSpPr>
        <p:spPr>
          <a:xfrm>
            <a:off x="311760" y="1152360"/>
            <a:ext cx="8520120" cy="878760"/>
          </a:xfrm>
          <a:prstGeom prst="rect">
            <a:avLst/>
          </a:prstGeom>
          <a:noFill/>
          <a:ln>
            <a:noFill/>
          </a:ln>
        </p:spPr>
        <p:txBody>
          <a:bodyPr tIns="91440" bIns="91440">
            <a:noAutofit/>
          </a:bodyPr>
          <a:p>
            <a:pPr>
              <a:lnSpc>
                <a:spcPct val="115000"/>
              </a:lnSpc>
              <a:spcAft>
                <a:spcPts val="1599"/>
              </a:spcAft>
            </a:pPr>
            <a:r>
              <a:rPr b="0" lang="pl-PL" sz="1800" spc="-1" strike="noStrike">
                <a:solidFill>
                  <a:srgbClr val="cacaca"/>
                </a:solidFill>
                <a:latin typeface="Average"/>
                <a:ea typeface="Average"/>
              </a:rPr>
              <a:t>Django bazuje na architekturze MVT (Model-View-Template) która jest podobna do popularnej architektury tworzenia aplikacji webowych - MVC. </a:t>
            </a:r>
            <a:endParaRPr b="0" lang="pl-PL" sz="1800" spc="-1" strike="noStrike">
              <a:solidFill>
                <a:srgbClr val="000000"/>
              </a:solidFill>
              <a:latin typeface="Arial"/>
            </a:endParaRPr>
          </a:p>
        </p:txBody>
      </p:sp>
      <p:sp>
        <p:nvSpPr>
          <p:cNvPr id="264" name="CustomShape 3"/>
          <p:cNvSpPr/>
          <p:nvPr/>
        </p:nvSpPr>
        <p:spPr>
          <a:xfrm>
            <a:off x="2181240" y="3605040"/>
            <a:ext cx="4781160" cy="1218960"/>
          </a:xfrm>
          <a:prstGeom prst="roundRect">
            <a:avLst>
              <a:gd name="adj" fmla="val 16667"/>
            </a:avLst>
          </a:prstGeom>
          <a:blipFill rotWithShape="0">
            <a:blip r:embed="rId1"/>
            <a:stretch>
              <a:fillRect/>
            </a:stretch>
          </a:blipFill>
          <a:ln>
            <a:noFill/>
          </a:ln>
        </p:spPr>
        <p:style>
          <a:lnRef idx="0"/>
          <a:fillRef idx="0"/>
          <a:effectRef idx="0"/>
          <a:fontRef idx="minor"/>
        </p:style>
      </p:sp>
      <p:sp>
        <p:nvSpPr>
          <p:cNvPr id="265" name="TextShape 4"/>
          <p:cNvSpPr txBox="1"/>
          <p:nvPr/>
        </p:nvSpPr>
        <p:spPr>
          <a:xfrm>
            <a:off x="1440000" y="2741400"/>
            <a:ext cx="6229440" cy="731520"/>
          </a:xfrm>
          <a:prstGeom prst="rect">
            <a:avLst/>
          </a:prstGeom>
          <a:noFill/>
          <a:ln>
            <a:noFill/>
          </a:ln>
        </p:spPr>
        <p:txBody>
          <a:bodyPr tIns="91440" bIns="91440">
            <a:noAutofit/>
          </a:bodyPr>
          <a:p>
            <a:pPr>
              <a:lnSpc>
                <a:spcPct val="115000"/>
              </a:lnSpc>
              <a:spcAft>
                <a:spcPts val="1599"/>
              </a:spcAft>
            </a:pPr>
            <a:r>
              <a:rPr b="1" lang="pl-PL" sz="1800" spc="-1" strike="noStrike">
                <a:solidFill>
                  <a:srgbClr val="cacaca"/>
                </a:solidFill>
                <a:latin typeface="Average"/>
                <a:ea typeface="Average"/>
              </a:rPr>
              <a:t>          </a:t>
            </a:r>
            <a:r>
              <a:rPr b="1" lang="pl-PL" sz="1800" spc="-1" strike="noStrike">
                <a:solidFill>
                  <a:srgbClr val="cacaca"/>
                </a:solidFill>
                <a:latin typeface="Average"/>
                <a:ea typeface="Average"/>
              </a:rPr>
              <a:t>(Models)</a:t>
            </a:r>
            <a:r>
              <a:rPr b="1" lang="pl-PL" sz="1800" spc="-1" strike="noStrike">
                <a:solidFill>
                  <a:srgbClr val="cacaca"/>
                </a:solidFill>
                <a:latin typeface="Average"/>
                <a:ea typeface="Average"/>
              </a:rPr>
              <a:t>	</a:t>
            </a:r>
            <a:r>
              <a:rPr b="0" lang="pl-PL" sz="1800" spc="-1" strike="noStrike">
                <a:solidFill>
                  <a:srgbClr val="cacaca"/>
                </a:solidFill>
                <a:latin typeface="Average"/>
                <a:ea typeface="Average"/>
              </a:rPr>
              <a:t>    </a:t>
            </a:r>
            <a:r>
              <a:rPr b="1" lang="pl-PL" sz="1800" spc="-1" strike="noStrike">
                <a:solidFill>
                  <a:srgbClr val="cacaca"/>
                </a:solidFill>
                <a:latin typeface="Average"/>
                <a:ea typeface="Average"/>
              </a:rPr>
              <a:t>(Views)</a:t>
            </a:r>
            <a:r>
              <a:rPr b="0" lang="pl-PL" sz="1800" spc="-1" strike="noStrike">
                <a:solidFill>
                  <a:srgbClr val="cacaca"/>
                </a:solidFill>
                <a:latin typeface="Average"/>
                <a:ea typeface="Average"/>
              </a:rPr>
              <a:t>	</a:t>
            </a:r>
            <a:r>
              <a:rPr b="0" lang="pl-PL" sz="1800" spc="-1" strike="noStrike">
                <a:solidFill>
                  <a:srgbClr val="cacaca"/>
                </a:solidFill>
                <a:latin typeface="Average"/>
                <a:ea typeface="Average"/>
              </a:rPr>
              <a:t>     </a:t>
            </a:r>
            <a:r>
              <a:rPr b="1" lang="pl-PL" sz="1800" spc="-1" strike="noStrike">
                <a:solidFill>
                  <a:srgbClr val="cacaca"/>
                </a:solidFill>
                <a:latin typeface="Average"/>
                <a:ea typeface="Average"/>
              </a:rPr>
              <a:t>(Templates)</a:t>
            </a:r>
            <a:br/>
            <a:r>
              <a:rPr b="0" lang="pl-PL" sz="1800" spc="-1" strike="noStrike">
                <a:solidFill>
                  <a:srgbClr val="cacaca"/>
                </a:solidFill>
                <a:latin typeface="Average"/>
                <a:ea typeface="Average"/>
              </a:rPr>
              <a:t>           Modele</a:t>
            </a:r>
            <a:r>
              <a:rPr b="0" lang="pl-PL" sz="1800" spc="-1" strike="noStrike">
                <a:solidFill>
                  <a:srgbClr val="cacaca"/>
                </a:solidFill>
                <a:latin typeface="Average"/>
                <a:ea typeface="Average"/>
              </a:rPr>
              <a:t>	</a:t>
            </a:r>
            <a:r>
              <a:rPr b="0" lang="pl-PL" sz="1800" spc="-1" strike="noStrike">
                <a:solidFill>
                  <a:srgbClr val="cacaca"/>
                </a:solidFill>
                <a:latin typeface="Average"/>
                <a:ea typeface="Average"/>
              </a:rPr>
              <a:t>	</a:t>
            </a:r>
            <a:r>
              <a:rPr b="0" lang="pl-PL" sz="1800" spc="-1" strike="noStrike">
                <a:solidFill>
                  <a:srgbClr val="cacaca"/>
                </a:solidFill>
                <a:latin typeface="Average"/>
                <a:ea typeface="Average"/>
              </a:rPr>
              <a:t>     Widoki</a:t>
            </a:r>
            <a:r>
              <a:rPr b="0" lang="pl-PL" sz="1800" spc="-1" strike="noStrike">
                <a:solidFill>
                  <a:srgbClr val="cacaca"/>
                </a:solidFill>
                <a:latin typeface="Average"/>
                <a:ea typeface="Average"/>
              </a:rPr>
              <a:t>	</a:t>
            </a:r>
            <a:r>
              <a:rPr b="0" lang="pl-PL" sz="1800" spc="-1" strike="noStrike">
                <a:solidFill>
                  <a:srgbClr val="cacaca"/>
                </a:solidFill>
                <a:latin typeface="Average"/>
                <a:ea typeface="Average"/>
              </a:rPr>
              <a:t>       Szablony</a:t>
            </a:r>
            <a:endParaRPr b="0" lang="pl-PL" sz="1800" spc="-1" strike="noStrike">
              <a:solidFill>
                <a:srgbClr val="000000"/>
              </a:solidFill>
              <a:latin typeface="Arial"/>
            </a:endParaRPr>
          </a:p>
        </p:txBody>
      </p:sp>
      <p:sp>
        <p:nvSpPr>
          <p:cNvPr id="266" name="TextShape 5"/>
          <p:cNvSpPr txBox="1"/>
          <p:nvPr/>
        </p:nvSpPr>
        <p:spPr>
          <a:xfrm>
            <a:off x="3900240" y="2031480"/>
            <a:ext cx="1343160" cy="731520"/>
          </a:xfrm>
          <a:prstGeom prst="rect">
            <a:avLst/>
          </a:prstGeom>
          <a:noFill/>
          <a:ln>
            <a:noFill/>
          </a:ln>
        </p:spPr>
        <p:txBody>
          <a:bodyPr tIns="91440" bIns="91440">
            <a:noAutofit/>
          </a:bodyPr>
          <a:p>
            <a:pPr>
              <a:lnSpc>
                <a:spcPct val="115000"/>
              </a:lnSpc>
              <a:spcAft>
                <a:spcPts val="1599"/>
              </a:spcAft>
            </a:pPr>
            <a:r>
              <a:rPr b="1" lang="pl-PL" sz="3600" spc="-1" strike="noStrike">
                <a:solidFill>
                  <a:srgbClr val="cacaca"/>
                </a:solidFill>
                <a:latin typeface="Average"/>
                <a:ea typeface="Average"/>
              </a:rPr>
              <a:t>MVT</a:t>
            </a:r>
            <a:endParaRPr b="0" lang="pl-PL" sz="36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1" name="TextShape 1"/>
          <p:cNvSpPr txBox="1"/>
          <p:nvPr/>
        </p:nvSpPr>
        <p:spPr>
          <a:xfrm>
            <a:off x="311760" y="444960"/>
            <a:ext cx="8520120" cy="572400"/>
          </a:xfrm>
          <a:prstGeom prst="rect">
            <a:avLst/>
          </a:prstGeom>
          <a:noFill/>
          <a:ln>
            <a:noFill/>
          </a:ln>
        </p:spPr>
        <p:txBody>
          <a:bodyPr tIns="91440" bIns="91440">
            <a:noAutofit/>
          </a:bodyPr>
          <a:p>
            <a:pPr>
              <a:lnSpc>
                <a:spcPct val="100000"/>
              </a:lnSpc>
            </a:pPr>
            <a:r>
              <a:rPr b="0" lang="pl-PL" sz="3000" spc="-1" strike="noStrike">
                <a:solidFill>
                  <a:srgbClr val="ffffff"/>
                </a:solidFill>
                <a:latin typeface="Oswald"/>
                <a:ea typeface="Oswald"/>
              </a:rPr>
              <a:t>Cel pracy</a:t>
            </a:r>
            <a:endParaRPr b="0" lang="pl-PL" sz="3000" spc="-1" strike="noStrike">
              <a:solidFill>
                <a:srgbClr val="000000"/>
              </a:solidFill>
              <a:latin typeface="Arial"/>
            </a:endParaRPr>
          </a:p>
        </p:txBody>
      </p:sp>
      <p:sp>
        <p:nvSpPr>
          <p:cNvPr id="212" name="TextShape 2"/>
          <p:cNvSpPr txBox="1"/>
          <p:nvPr/>
        </p:nvSpPr>
        <p:spPr>
          <a:xfrm>
            <a:off x="311760" y="1684800"/>
            <a:ext cx="5125680" cy="1916280"/>
          </a:xfrm>
          <a:prstGeom prst="rect">
            <a:avLst/>
          </a:prstGeom>
          <a:noFill/>
          <a:ln>
            <a:noFill/>
          </a:ln>
        </p:spPr>
        <p:txBody>
          <a:bodyPr tIns="91440" bIns="91440">
            <a:noAutofit/>
          </a:bodyPr>
          <a:p>
            <a:pPr algn="ctr">
              <a:lnSpc>
                <a:spcPct val="115000"/>
              </a:lnSpc>
              <a:spcAft>
                <a:spcPts val="1599"/>
              </a:spcAft>
            </a:pPr>
            <a:r>
              <a:rPr b="0" lang="pl-PL" sz="1800" spc="-1" strike="noStrike">
                <a:solidFill>
                  <a:srgbClr val="ffffff"/>
                </a:solidFill>
                <a:latin typeface="Average"/>
                <a:ea typeface="Average"/>
              </a:rPr>
              <a:t>Celem mojej pracy dyplomowej było opracowanie oraz implementacja systemu wspomagającego proces przeprowadzki z wykorzystaniem narzędzi języka Python oraz przetestowanie stworzonego rozwiązania.</a:t>
            </a:r>
            <a:endParaRPr b="0" lang="pl-PL" sz="1800" spc="-1" strike="noStrike">
              <a:solidFill>
                <a:srgbClr val="000000"/>
              </a:solidFill>
              <a:latin typeface="Arial"/>
            </a:endParaRPr>
          </a:p>
        </p:txBody>
      </p:sp>
      <p:pic>
        <p:nvPicPr>
          <p:cNvPr id="213" name="Google Shape;69;p14" descr=""/>
          <p:cNvPicPr/>
          <p:nvPr/>
        </p:nvPicPr>
        <p:blipFill>
          <a:blip r:embed="rId1"/>
          <a:stretch/>
        </p:blipFill>
        <p:spPr>
          <a:xfrm>
            <a:off x="5590080" y="1152360"/>
            <a:ext cx="2980800" cy="2980800"/>
          </a:xfrm>
          <a:prstGeom prst="rect">
            <a:avLst/>
          </a:prstGeom>
          <a:ln>
            <a:noFill/>
          </a:ln>
        </p:spPr>
      </p:pic>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7" name="TextShape 1"/>
          <p:cNvSpPr txBox="1"/>
          <p:nvPr/>
        </p:nvSpPr>
        <p:spPr>
          <a:xfrm>
            <a:off x="311760" y="444960"/>
            <a:ext cx="8520120" cy="572400"/>
          </a:xfrm>
          <a:prstGeom prst="rect">
            <a:avLst/>
          </a:prstGeom>
          <a:noFill/>
          <a:ln>
            <a:noFill/>
          </a:ln>
        </p:spPr>
        <p:txBody>
          <a:bodyPr tIns="91440" bIns="91440">
            <a:noAutofit/>
          </a:bodyPr>
          <a:p>
            <a:pPr>
              <a:lnSpc>
                <a:spcPct val="100000"/>
              </a:lnSpc>
            </a:pPr>
            <a:r>
              <a:rPr b="0" lang="pl-PL" sz="3000" spc="-1" strike="noStrike">
                <a:solidFill>
                  <a:srgbClr val="ffffff"/>
                </a:solidFill>
                <a:latin typeface="Oswald"/>
                <a:ea typeface="Oswald"/>
              </a:rPr>
              <a:t>Modele (Models)</a:t>
            </a:r>
            <a:endParaRPr b="0" lang="pl-PL" sz="3000" spc="-1" strike="noStrike">
              <a:solidFill>
                <a:srgbClr val="000000"/>
              </a:solidFill>
              <a:latin typeface="Arial"/>
            </a:endParaRPr>
          </a:p>
        </p:txBody>
      </p:sp>
      <p:sp>
        <p:nvSpPr>
          <p:cNvPr id="268" name="CustomShape 2"/>
          <p:cNvSpPr/>
          <p:nvPr/>
        </p:nvSpPr>
        <p:spPr>
          <a:xfrm>
            <a:off x="1564560" y="2038680"/>
            <a:ext cx="1488600" cy="792720"/>
          </a:xfrm>
          <a:prstGeom prst="snip1Rect">
            <a:avLst>
              <a:gd name="adj" fmla="val 16667"/>
            </a:avLst>
          </a:prstGeom>
          <a:solidFill>
            <a:schemeClr val="lt2"/>
          </a:solidFill>
          <a:ln w="9360">
            <a:solidFill>
              <a:schemeClr val="dk2"/>
            </a:solidFill>
            <a:round/>
          </a:ln>
        </p:spPr>
        <p:style>
          <a:lnRef idx="0"/>
          <a:fillRef idx="0"/>
          <a:effectRef idx="0"/>
          <a:fontRef idx="minor"/>
        </p:style>
        <p:txBody>
          <a:bodyPr tIns="91440" bIns="91440" anchor="ctr">
            <a:noAutofit/>
          </a:bodyPr>
          <a:p>
            <a:pPr algn="ctr">
              <a:lnSpc>
                <a:spcPct val="100000"/>
              </a:lnSpc>
            </a:pPr>
            <a:r>
              <a:rPr b="1" lang="pl-PL" sz="1400" spc="-1" strike="noStrike">
                <a:solidFill>
                  <a:srgbClr val="000000"/>
                </a:solidFill>
                <a:latin typeface="Arial"/>
                <a:ea typeface="Arial"/>
              </a:rPr>
              <a:t>Advert</a:t>
            </a:r>
            <a:br/>
            <a:r>
              <a:rPr b="0" lang="pl-PL" sz="1400" spc="-1" strike="noStrike">
                <a:solidFill>
                  <a:srgbClr val="000000"/>
                </a:solidFill>
                <a:latin typeface="Arial"/>
                <a:ea typeface="Arial"/>
              </a:rPr>
              <a:t>(Ogłoszenie)</a:t>
            </a:r>
            <a:endParaRPr b="0" lang="pl-PL" sz="1400" spc="-1" strike="noStrike">
              <a:latin typeface="Arial"/>
            </a:endParaRPr>
          </a:p>
        </p:txBody>
      </p:sp>
      <p:sp>
        <p:nvSpPr>
          <p:cNvPr id="269" name="CustomShape 3"/>
          <p:cNvSpPr/>
          <p:nvPr/>
        </p:nvSpPr>
        <p:spPr>
          <a:xfrm>
            <a:off x="3886560" y="3303720"/>
            <a:ext cx="1488600" cy="792720"/>
          </a:xfrm>
          <a:prstGeom prst="snip1Rect">
            <a:avLst>
              <a:gd name="adj" fmla="val 16667"/>
            </a:avLst>
          </a:prstGeom>
          <a:solidFill>
            <a:schemeClr val="lt2"/>
          </a:solidFill>
          <a:ln w="9360">
            <a:solidFill>
              <a:schemeClr val="dk2"/>
            </a:solidFill>
            <a:round/>
          </a:ln>
        </p:spPr>
        <p:style>
          <a:lnRef idx="0"/>
          <a:fillRef idx="0"/>
          <a:effectRef idx="0"/>
          <a:fontRef idx="minor"/>
        </p:style>
        <p:txBody>
          <a:bodyPr tIns="91440" bIns="91440" anchor="ctr">
            <a:noAutofit/>
          </a:bodyPr>
          <a:p>
            <a:pPr algn="ctr">
              <a:lnSpc>
                <a:spcPct val="100000"/>
              </a:lnSpc>
            </a:pPr>
            <a:r>
              <a:rPr b="1" lang="pl-PL" sz="1400" spc="-1" strike="noStrike">
                <a:solidFill>
                  <a:srgbClr val="000000"/>
                </a:solidFill>
                <a:latin typeface="Arial"/>
                <a:ea typeface="Arial"/>
              </a:rPr>
              <a:t>GoogleMaps</a:t>
            </a:r>
            <a:br/>
            <a:r>
              <a:rPr b="0" lang="pl-PL" sz="1400" spc="-1" strike="noStrike">
                <a:solidFill>
                  <a:srgbClr val="000000"/>
                </a:solidFill>
                <a:latin typeface="Arial"/>
                <a:ea typeface="Arial"/>
              </a:rPr>
              <a:t>(Mapy Google)</a:t>
            </a:r>
            <a:endParaRPr b="0" lang="pl-PL" sz="1400" spc="-1" strike="noStrike">
              <a:latin typeface="Arial"/>
            </a:endParaRPr>
          </a:p>
        </p:txBody>
      </p:sp>
      <p:sp>
        <p:nvSpPr>
          <p:cNvPr id="270" name="CustomShape 4"/>
          <p:cNvSpPr/>
          <p:nvPr/>
        </p:nvSpPr>
        <p:spPr>
          <a:xfrm>
            <a:off x="6090480" y="2038680"/>
            <a:ext cx="1488600" cy="792720"/>
          </a:xfrm>
          <a:prstGeom prst="snip1Rect">
            <a:avLst>
              <a:gd name="adj" fmla="val 16667"/>
            </a:avLst>
          </a:prstGeom>
          <a:solidFill>
            <a:schemeClr val="lt2"/>
          </a:solidFill>
          <a:ln w="9360">
            <a:solidFill>
              <a:schemeClr val="dk2"/>
            </a:solidFill>
            <a:round/>
          </a:ln>
        </p:spPr>
        <p:style>
          <a:lnRef idx="0"/>
          <a:fillRef idx="0"/>
          <a:effectRef idx="0"/>
          <a:fontRef idx="minor"/>
        </p:style>
        <p:txBody>
          <a:bodyPr tIns="91440" bIns="91440" anchor="ctr">
            <a:noAutofit/>
          </a:bodyPr>
          <a:p>
            <a:pPr algn="ctr">
              <a:lnSpc>
                <a:spcPct val="100000"/>
              </a:lnSpc>
            </a:pPr>
            <a:r>
              <a:rPr b="1" lang="pl-PL" sz="1400" spc="-1" strike="noStrike">
                <a:solidFill>
                  <a:srgbClr val="000000"/>
                </a:solidFill>
                <a:latin typeface="Arial"/>
                <a:ea typeface="Arial"/>
              </a:rPr>
              <a:t>Company</a:t>
            </a:r>
            <a:br/>
            <a:r>
              <a:rPr b="0" lang="pl-PL" sz="1400" spc="-1" strike="noStrike">
                <a:solidFill>
                  <a:srgbClr val="000000"/>
                </a:solidFill>
                <a:latin typeface="Arial"/>
                <a:ea typeface="Arial"/>
              </a:rPr>
              <a:t>(Firma)</a:t>
            </a:r>
            <a:endParaRPr b="0" lang="pl-PL" sz="1400" spc="-1" strike="noStrike">
              <a:latin typeface="Arial"/>
            </a:endParaRPr>
          </a:p>
        </p:txBody>
      </p:sp>
      <p:sp>
        <p:nvSpPr>
          <p:cNvPr id="271" name="CustomShape 5"/>
          <p:cNvSpPr/>
          <p:nvPr/>
        </p:nvSpPr>
        <p:spPr>
          <a:xfrm>
            <a:off x="3827520" y="2038680"/>
            <a:ext cx="1488600" cy="792720"/>
          </a:xfrm>
          <a:prstGeom prst="snip1Rect">
            <a:avLst>
              <a:gd name="adj" fmla="val 16667"/>
            </a:avLst>
          </a:prstGeom>
          <a:solidFill>
            <a:schemeClr val="lt2"/>
          </a:solidFill>
          <a:ln w="9360">
            <a:solidFill>
              <a:schemeClr val="dk2"/>
            </a:solidFill>
            <a:round/>
          </a:ln>
        </p:spPr>
        <p:style>
          <a:lnRef idx="0"/>
          <a:fillRef idx="0"/>
          <a:effectRef idx="0"/>
          <a:fontRef idx="minor"/>
        </p:style>
        <p:txBody>
          <a:bodyPr tIns="91440" bIns="91440" anchor="ctr">
            <a:noAutofit/>
          </a:bodyPr>
          <a:p>
            <a:pPr algn="ctr">
              <a:lnSpc>
                <a:spcPct val="100000"/>
              </a:lnSpc>
            </a:pPr>
            <a:r>
              <a:rPr b="1" lang="pl-PL" sz="1400" spc="-1" strike="noStrike">
                <a:solidFill>
                  <a:srgbClr val="000000"/>
                </a:solidFill>
                <a:latin typeface="Arial"/>
                <a:ea typeface="Arial"/>
              </a:rPr>
              <a:t>User</a:t>
            </a:r>
            <a:endParaRPr b="0" lang="pl-PL" sz="1400" spc="-1" strike="noStrike">
              <a:latin typeface="Arial"/>
            </a:endParaRPr>
          </a:p>
          <a:p>
            <a:pPr algn="ctr">
              <a:lnSpc>
                <a:spcPct val="100000"/>
              </a:lnSpc>
            </a:pPr>
            <a:r>
              <a:rPr b="0" lang="pl-PL" sz="1400" spc="-1" strike="noStrike">
                <a:solidFill>
                  <a:srgbClr val="000000"/>
                </a:solidFill>
                <a:latin typeface="Arial"/>
                <a:ea typeface="Arial"/>
              </a:rPr>
              <a:t>(Użytkownik)</a:t>
            </a:r>
            <a:endParaRPr b="0" lang="pl-PL" sz="1400" spc="-1" strike="noStrike">
              <a:latin typeface="Arial"/>
            </a:endParaRPr>
          </a:p>
        </p:txBody>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2" name="TextShape 1"/>
          <p:cNvSpPr txBox="1"/>
          <p:nvPr/>
        </p:nvSpPr>
        <p:spPr>
          <a:xfrm>
            <a:off x="311760" y="555480"/>
            <a:ext cx="2807640" cy="755280"/>
          </a:xfrm>
          <a:prstGeom prst="rect">
            <a:avLst/>
          </a:prstGeom>
          <a:noFill/>
          <a:ln>
            <a:noFill/>
          </a:ln>
        </p:spPr>
        <p:txBody>
          <a:bodyPr tIns="91440" bIns="91440" anchor="b">
            <a:noAutofit/>
          </a:bodyPr>
          <a:p>
            <a:pPr>
              <a:lnSpc>
                <a:spcPct val="100000"/>
              </a:lnSpc>
            </a:pPr>
            <a:r>
              <a:rPr b="0" lang="pl-PL" sz="1800" spc="-1" strike="noStrike">
                <a:solidFill>
                  <a:srgbClr val="ffffff"/>
                </a:solidFill>
                <a:latin typeface="Oswald"/>
                <a:ea typeface="Oswald"/>
              </a:rPr>
              <a:t>Model</a:t>
            </a:r>
            <a:br/>
            <a:r>
              <a:rPr b="1" lang="pl-PL" sz="2400" spc="-1" strike="noStrike">
                <a:solidFill>
                  <a:srgbClr val="ffffff"/>
                </a:solidFill>
                <a:latin typeface="Oswald"/>
                <a:ea typeface="Oswald"/>
              </a:rPr>
              <a:t>Użytkownika</a:t>
            </a:r>
            <a:endParaRPr b="0" lang="pl-PL" sz="2400" spc="-1" strike="noStrike">
              <a:solidFill>
                <a:srgbClr val="000000"/>
              </a:solidFill>
              <a:latin typeface="Arial"/>
            </a:endParaRPr>
          </a:p>
        </p:txBody>
      </p:sp>
      <p:sp>
        <p:nvSpPr>
          <p:cNvPr id="273" name="TextShape 2"/>
          <p:cNvSpPr txBox="1"/>
          <p:nvPr/>
        </p:nvSpPr>
        <p:spPr>
          <a:xfrm>
            <a:off x="311760" y="1389600"/>
            <a:ext cx="2807640" cy="3179160"/>
          </a:xfrm>
          <a:prstGeom prst="rect">
            <a:avLst/>
          </a:prstGeom>
          <a:noFill/>
          <a:ln>
            <a:noFill/>
          </a:ln>
        </p:spPr>
        <p:txBody>
          <a:bodyPr tIns="91440" bIns="91440">
            <a:noAutofit/>
          </a:bodyPr>
          <a:p>
            <a:endParaRPr b="0" lang="pl-PL" sz="1400" spc="-1" strike="noStrike">
              <a:solidFill>
                <a:srgbClr val="000000"/>
              </a:solidFill>
              <a:latin typeface="Arial"/>
            </a:endParaRPr>
          </a:p>
        </p:txBody>
      </p:sp>
      <p:pic>
        <p:nvPicPr>
          <p:cNvPr id="274" name="Google Shape;206;p33" descr=""/>
          <p:cNvPicPr/>
          <p:nvPr/>
        </p:nvPicPr>
        <p:blipFill>
          <a:blip r:embed="rId1"/>
          <a:stretch/>
        </p:blipFill>
        <p:spPr>
          <a:xfrm>
            <a:off x="3119760" y="1389600"/>
            <a:ext cx="5718960" cy="3179160"/>
          </a:xfrm>
          <a:prstGeom prst="rect">
            <a:avLst/>
          </a:prstGeom>
          <a:ln>
            <a:noFill/>
          </a:ln>
        </p:spPr>
      </p:pic>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5" name="TextShape 1"/>
          <p:cNvSpPr txBox="1"/>
          <p:nvPr/>
        </p:nvSpPr>
        <p:spPr>
          <a:xfrm>
            <a:off x="311760" y="555480"/>
            <a:ext cx="2807640" cy="755280"/>
          </a:xfrm>
          <a:prstGeom prst="rect">
            <a:avLst/>
          </a:prstGeom>
          <a:noFill/>
          <a:ln>
            <a:noFill/>
          </a:ln>
        </p:spPr>
        <p:txBody>
          <a:bodyPr tIns="91440" bIns="91440" anchor="b">
            <a:noAutofit/>
          </a:bodyPr>
          <a:p>
            <a:pPr>
              <a:lnSpc>
                <a:spcPct val="100000"/>
              </a:lnSpc>
            </a:pPr>
            <a:r>
              <a:rPr b="0" lang="pl-PL" sz="1800" spc="-1" strike="noStrike">
                <a:solidFill>
                  <a:srgbClr val="ffffff"/>
                </a:solidFill>
                <a:latin typeface="Oswald"/>
                <a:ea typeface="Oswald"/>
              </a:rPr>
              <a:t>Model</a:t>
            </a:r>
            <a:br/>
            <a:r>
              <a:rPr b="1" lang="pl-PL" sz="2400" spc="-1" strike="noStrike">
                <a:solidFill>
                  <a:srgbClr val="ffffff"/>
                </a:solidFill>
                <a:latin typeface="Oswald"/>
                <a:ea typeface="Oswald"/>
              </a:rPr>
              <a:t>Ogłoszenia</a:t>
            </a:r>
            <a:endParaRPr b="0" lang="pl-PL" sz="2400" spc="-1" strike="noStrike">
              <a:solidFill>
                <a:srgbClr val="000000"/>
              </a:solidFill>
              <a:latin typeface="Arial"/>
            </a:endParaRPr>
          </a:p>
        </p:txBody>
      </p:sp>
      <p:sp>
        <p:nvSpPr>
          <p:cNvPr id="276" name="TextShape 2"/>
          <p:cNvSpPr txBox="1"/>
          <p:nvPr/>
        </p:nvSpPr>
        <p:spPr>
          <a:xfrm>
            <a:off x="311760" y="1389600"/>
            <a:ext cx="2807640" cy="3179160"/>
          </a:xfrm>
          <a:prstGeom prst="rect">
            <a:avLst/>
          </a:prstGeom>
          <a:noFill/>
          <a:ln>
            <a:noFill/>
          </a:ln>
        </p:spPr>
        <p:txBody>
          <a:bodyPr tIns="91440" bIns="91440">
            <a:noAutofit/>
          </a:bodyPr>
          <a:p>
            <a:endParaRPr b="0" lang="pl-PL" sz="1400" spc="-1" strike="noStrike">
              <a:solidFill>
                <a:srgbClr val="000000"/>
              </a:solidFill>
              <a:latin typeface="Arial"/>
            </a:endParaRPr>
          </a:p>
        </p:txBody>
      </p:sp>
      <p:pic>
        <p:nvPicPr>
          <p:cNvPr id="277" name="Google Shape;213;p34" descr=""/>
          <p:cNvPicPr/>
          <p:nvPr/>
        </p:nvPicPr>
        <p:blipFill>
          <a:blip r:embed="rId1"/>
          <a:stretch/>
        </p:blipFill>
        <p:spPr>
          <a:xfrm>
            <a:off x="3119760" y="799920"/>
            <a:ext cx="5719320" cy="3768840"/>
          </a:xfrm>
          <a:prstGeom prst="rect">
            <a:avLst/>
          </a:prstGeom>
          <a:ln>
            <a:noFill/>
          </a:ln>
        </p:spPr>
      </p:pic>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8" name="TextShape 1"/>
          <p:cNvSpPr txBox="1"/>
          <p:nvPr/>
        </p:nvSpPr>
        <p:spPr>
          <a:xfrm>
            <a:off x="311760" y="555480"/>
            <a:ext cx="2807640" cy="755280"/>
          </a:xfrm>
          <a:prstGeom prst="rect">
            <a:avLst/>
          </a:prstGeom>
          <a:noFill/>
          <a:ln>
            <a:noFill/>
          </a:ln>
        </p:spPr>
        <p:txBody>
          <a:bodyPr tIns="91440" bIns="91440" anchor="b">
            <a:noAutofit/>
          </a:bodyPr>
          <a:p>
            <a:pPr>
              <a:lnSpc>
                <a:spcPct val="100000"/>
              </a:lnSpc>
            </a:pPr>
            <a:r>
              <a:rPr b="0" lang="pl-PL" sz="1800" spc="-1" strike="noStrike">
                <a:solidFill>
                  <a:srgbClr val="ffffff"/>
                </a:solidFill>
                <a:latin typeface="Oswald"/>
                <a:ea typeface="Oswald"/>
              </a:rPr>
              <a:t>Model</a:t>
            </a:r>
            <a:br/>
            <a:r>
              <a:rPr b="1" lang="pl-PL" sz="2400" spc="-1" strike="noStrike">
                <a:solidFill>
                  <a:srgbClr val="ffffff"/>
                </a:solidFill>
                <a:latin typeface="Oswald"/>
                <a:ea typeface="Oswald"/>
              </a:rPr>
              <a:t>Firmy</a:t>
            </a:r>
            <a:endParaRPr b="0" lang="pl-PL" sz="2400" spc="-1" strike="noStrike">
              <a:solidFill>
                <a:srgbClr val="000000"/>
              </a:solidFill>
              <a:latin typeface="Arial"/>
            </a:endParaRPr>
          </a:p>
        </p:txBody>
      </p:sp>
      <p:sp>
        <p:nvSpPr>
          <p:cNvPr id="279" name="TextShape 2"/>
          <p:cNvSpPr txBox="1"/>
          <p:nvPr/>
        </p:nvSpPr>
        <p:spPr>
          <a:xfrm>
            <a:off x="311760" y="1389600"/>
            <a:ext cx="2807640" cy="3179160"/>
          </a:xfrm>
          <a:prstGeom prst="rect">
            <a:avLst/>
          </a:prstGeom>
          <a:noFill/>
          <a:ln>
            <a:noFill/>
          </a:ln>
        </p:spPr>
        <p:txBody>
          <a:bodyPr tIns="91440" bIns="91440">
            <a:noAutofit/>
          </a:bodyPr>
          <a:p>
            <a:endParaRPr b="0" lang="pl-PL" sz="1400" spc="-1" strike="noStrike">
              <a:solidFill>
                <a:srgbClr val="000000"/>
              </a:solidFill>
              <a:latin typeface="Arial"/>
            </a:endParaRPr>
          </a:p>
        </p:txBody>
      </p:sp>
      <p:pic>
        <p:nvPicPr>
          <p:cNvPr id="280" name="Google Shape;220;p35" descr=""/>
          <p:cNvPicPr/>
          <p:nvPr/>
        </p:nvPicPr>
        <p:blipFill>
          <a:blip r:embed="rId1"/>
          <a:stretch/>
        </p:blipFill>
        <p:spPr>
          <a:xfrm>
            <a:off x="3119760" y="1389600"/>
            <a:ext cx="5718960" cy="3179160"/>
          </a:xfrm>
          <a:prstGeom prst="rect">
            <a:avLst/>
          </a:prstGeom>
          <a:ln>
            <a:noFill/>
          </a:ln>
        </p:spPr>
      </p:pic>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1" name="TextShape 1"/>
          <p:cNvSpPr txBox="1"/>
          <p:nvPr/>
        </p:nvSpPr>
        <p:spPr>
          <a:xfrm>
            <a:off x="311760" y="555480"/>
            <a:ext cx="2807640" cy="755280"/>
          </a:xfrm>
          <a:prstGeom prst="rect">
            <a:avLst/>
          </a:prstGeom>
          <a:noFill/>
          <a:ln>
            <a:noFill/>
          </a:ln>
        </p:spPr>
        <p:txBody>
          <a:bodyPr tIns="91440" bIns="91440" anchor="b">
            <a:noAutofit/>
          </a:bodyPr>
          <a:p>
            <a:pPr>
              <a:lnSpc>
                <a:spcPct val="100000"/>
              </a:lnSpc>
            </a:pPr>
            <a:r>
              <a:rPr b="0" lang="pl-PL" sz="1800" spc="-1" strike="noStrike">
                <a:solidFill>
                  <a:srgbClr val="ffffff"/>
                </a:solidFill>
                <a:latin typeface="Oswald"/>
                <a:ea typeface="Oswald"/>
              </a:rPr>
              <a:t>Model</a:t>
            </a:r>
            <a:br/>
            <a:r>
              <a:rPr b="1" lang="pl-PL" sz="2400" spc="-1" strike="noStrike">
                <a:solidFill>
                  <a:srgbClr val="ffffff"/>
                </a:solidFill>
                <a:latin typeface="Oswald"/>
                <a:ea typeface="Oswald"/>
              </a:rPr>
              <a:t>Google Maps</a:t>
            </a:r>
            <a:endParaRPr b="0" lang="pl-PL" sz="2400" spc="-1" strike="noStrike">
              <a:solidFill>
                <a:srgbClr val="000000"/>
              </a:solidFill>
              <a:latin typeface="Arial"/>
            </a:endParaRPr>
          </a:p>
        </p:txBody>
      </p:sp>
      <p:sp>
        <p:nvSpPr>
          <p:cNvPr id="282" name="TextShape 2"/>
          <p:cNvSpPr txBox="1"/>
          <p:nvPr/>
        </p:nvSpPr>
        <p:spPr>
          <a:xfrm>
            <a:off x="311760" y="1389600"/>
            <a:ext cx="2807640" cy="3179160"/>
          </a:xfrm>
          <a:prstGeom prst="rect">
            <a:avLst/>
          </a:prstGeom>
          <a:noFill/>
          <a:ln>
            <a:noFill/>
          </a:ln>
        </p:spPr>
        <p:txBody>
          <a:bodyPr tIns="91440" bIns="91440">
            <a:noAutofit/>
          </a:bodyPr>
          <a:p>
            <a:endParaRPr b="0" lang="pl-PL" sz="1400" spc="-1" strike="noStrike">
              <a:solidFill>
                <a:srgbClr val="000000"/>
              </a:solidFill>
              <a:latin typeface="Arial"/>
            </a:endParaRPr>
          </a:p>
        </p:txBody>
      </p:sp>
      <p:pic>
        <p:nvPicPr>
          <p:cNvPr id="283" name="Google Shape;227;p36" descr=""/>
          <p:cNvPicPr/>
          <p:nvPr/>
        </p:nvPicPr>
        <p:blipFill>
          <a:blip r:embed="rId1"/>
          <a:stretch/>
        </p:blipFill>
        <p:spPr>
          <a:xfrm>
            <a:off x="3119760" y="1223280"/>
            <a:ext cx="5719320" cy="3345480"/>
          </a:xfrm>
          <a:prstGeom prst="rect">
            <a:avLst/>
          </a:prstGeom>
          <a:ln>
            <a:noFill/>
          </a:ln>
        </p:spPr>
      </p:pic>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4" name="TextShape 1"/>
          <p:cNvSpPr txBox="1"/>
          <p:nvPr/>
        </p:nvSpPr>
        <p:spPr>
          <a:xfrm>
            <a:off x="311760" y="444960"/>
            <a:ext cx="8520120" cy="572400"/>
          </a:xfrm>
          <a:prstGeom prst="rect">
            <a:avLst/>
          </a:prstGeom>
          <a:noFill/>
          <a:ln>
            <a:noFill/>
          </a:ln>
        </p:spPr>
        <p:txBody>
          <a:bodyPr tIns="91440" bIns="91440">
            <a:noAutofit/>
          </a:bodyPr>
          <a:p>
            <a:pPr>
              <a:lnSpc>
                <a:spcPct val="100000"/>
              </a:lnSpc>
            </a:pPr>
            <a:r>
              <a:rPr b="0" lang="pl-PL" sz="3000" spc="-1" strike="noStrike">
                <a:solidFill>
                  <a:srgbClr val="ffffff"/>
                </a:solidFill>
                <a:latin typeface="Oswald"/>
                <a:ea typeface="Oswald"/>
              </a:rPr>
              <a:t>Integracja z Google Maps API</a:t>
            </a:r>
            <a:endParaRPr b="0" lang="pl-PL" sz="3000" spc="-1" strike="noStrike">
              <a:solidFill>
                <a:srgbClr val="000000"/>
              </a:solidFill>
              <a:latin typeface="Arial"/>
            </a:endParaRPr>
          </a:p>
        </p:txBody>
      </p:sp>
      <p:pic>
        <p:nvPicPr>
          <p:cNvPr id="285" name="Google Shape;233;p37" descr=""/>
          <p:cNvPicPr/>
          <p:nvPr/>
        </p:nvPicPr>
        <p:blipFill>
          <a:blip r:embed="rId1"/>
          <a:stretch/>
        </p:blipFill>
        <p:spPr>
          <a:xfrm>
            <a:off x="2516760" y="1450800"/>
            <a:ext cx="4110120" cy="3295080"/>
          </a:xfrm>
          <a:prstGeom prst="rect">
            <a:avLst/>
          </a:prstGeom>
          <a:ln>
            <a:noFill/>
          </a:ln>
        </p:spPr>
      </p:pic>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6" name="TextShape 1"/>
          <p:cNvSpPr txBox="1"/>
          <p:nvPr/>
        </p:nvSpPr>
        <p:spPr>
          <a:xfrm>
            <a:off x="311760" y="444960"/>
            <a:ext cx="8520120" cy="572400"/>
          </a:xfrm>
          <a:prstGeom prst="rect">
            <a:avLst/>
          </a:prstGeom>
          <a:noFill/>
          <a:ln>
            <a:noFill/>
          </a:ln>
        </p:spPr>
        <p:txBody>
          <a:bodyPr tIns="91440" bIns="91440">
            <a:noAutofit/>
          </a:bodyPr>
          <a:p>
            <a:pPr>
              <a:lnSpc>
                <a:spcPct val="100000"/>
              </a:lnSpc>
            </a:pPr>
            <a:r>
              <a:rPr b="0" lang="pl-PL" sz="3000" spc="-1" strike="noStrike">
                <a:solidFill>
                  <a:srgbClr val="ffffff"/>
                </a:solidFill>
                <a:latin typeface="Oswald"/>
                <a:ea typeface="Oswald"/>
              </a:rPr>
              <a:t>REST API</a:t>
            </a:r>
            <a:endParaRPr b="0" lang="pl-PL" sz="3000" spc="-1" strike="noStrike">
              <a:solidFill>
                <a:srgbClr val="000000"/>
              </a:solidFill>
              <a:latin typeface="Arial"/>
            </a:endParaRPr>
          </a:p>
        </p:txBody>
      </p:sp>
      <p:sp>
        <p:nvSpPr>
          <p:cNvPr id="287" name="TextShape 2"/>
          <p:cNvSpPr txBox="1"/>
          <p:nvPr/>
        </p:nvSpPr>
        <p:spPr>
          <a:xfrm>
            <a:off x="311760" y="1689120"/>
            <a:ext cx="8520120" cy="2084040"/>
          </a:xfrm>
          <a:prstGeom prst="rect">
            <a:avLst/>
          </a:prstGeom>
          <a:noFill/>
          <a:ln>
            <a:noFill/>
          </a:ln>
        </p:spPr>
        <p:txBody>
          <a:bodyPr tIns="91440" bIns="91440">
            <a:noAutofit/>
          </a:bodyPr>
          <a:p>
            <a:pPr>
              <a:lnSpc>
                <a:spcPct val="115000"/>
              </a:lnSpc>
            </a:pPr>
            <a:r>
              <a:rPr b="1" lang="pl-PL" sz="1800" spc="-1" strike="noStrike">
                <a:solidFill>
                  <a:srgbClr val="cacaca"/>
                </a:solidFill>
                <a:latin typeface="Average"/>
                <a:ea typeface="Average"/>
              </a:rPr>
              <a:t>API – </a:t>
            </a:r>
            <a:r>
              <a:rPr b="0" lang="pl-PL" sz="1800" spc="-1" strike="noStrike">
                <a:solidFill>
                  <a:srgbClr val="cacaca"/>
                </a:solidFill>
                <a:latin typeface="Average"/>
                <a:ea typeface="Average"/>
              </a:rPr>
              <a:t>Application Programming Interface</a:t>
            </a:r>
            <a:r>
              <a:rPr b="1" lang="pl-PL" sz="1800" spc="-1" strike="noStrike">
                <a:solidFill>
                  <a:srgbClr val="cacaca"/>
                </a:solidFill>
                <a:latin typeface="Average"/>
                <a:ea typeface="Average"/>
              </a:rPr>
              <a:t> –</a:t>
            </a:r>
            <a:r>
              <a:rPr b="0" lang="pl-PL" sz="1800" spc="-1" strike="noStrike">
                <a:solidFill>
                  <a:srgbClr val="cacaca"/>
                </a:solidFill>
                <a:latin typeface="Average"/>
                <a:ea typeface="Average"/>
              </a:rPr>
              <a:t> zestaw reguł definiujący komunikację pomiędzy programami komputerowymi.</a:t>
            </a:r>
            <a:endParaRPr b="0" lang="pl-PL" sz="1800" spc="-1" strike="noStrike">
              <a:solidFill>
                <a:srgbClr val="000000"/>
              </a:solidFill>
              <a:latin typeface="Arial"/>
            </a:endParaRPr>
          </a:p>
          <a:p>
            <a:pPr>
              <a:lnSpc>
                <a:spcPct val="115000"/>
              </a:lnSpc>
              <a:spcBef>
                <a:spcPts val="1599"/>
              </a:spcBef>
            </a:pPr>
            <a:r>
              <a:rPr b="1" lang="pl-PL" sz="1800" spc="-1" strike="noStrike">
                <a:solidFill>
                  <a:srgbClr val="cacaca"/>
                </a:solidFill>
                <a:latin typeface="Average"/>
                <a:ea typeface="Average"/>
              </a:rPr>
              <a:t>REST – R</a:t>
            </a:r>
            <a:r>
              <a:rPr b="0" lang="pl-PL" sz="1800" spc="-1" strike="noStrike">
                <a:solidFill>
                  <a:srgbClr val="cacaca"/>
                </a:solidFill>
                <a:latin typeface="Average"/>
                <a:ea typeface="Average"/>
              </a:rPr>
              <a:t>epresentational </a:t>
            </a:r>
            <a:r>
              <a:rPr b="1" lang="pl-PL" sz="1800" spc="-1" strike="noStrike">
                <a:solidFill>
                  <a:srgbClr val="cacaca"/>
                </a:solidFill>
                <a:latin typeface="Average"/>
                <a:ea typeface="Average"/>
              </a:rPr>
              <a:t>S</a:t>
            </a:r>
            <a:r>
              <a:rPr b="0" lang="pl-PL" sz="1800" spc="-1" strike="noStrike">
                <a:solidFill>
                  <a:srgbClr val="cacaca"/>
                </a:solidFill>
                <a:latin typeface="Average"/>
                <a:ea typeface="Average"/>
              </a:rPr>
              <a:t>tate </a:t>
            </a:r>
            <a:r>
              <a:rPr b="1" lang="pl-PL" sz="1800" spc="-1" strike="noStrike">
                <a:solidFill>
                  <a:srgbClr val="cacaca"/>
                </a:solidFill>
                <a:latin typeface="Average"/>
                <a:ea typeface="Average"/>
              </a:rPr>
              <a:t>T</a:t>
            </a:r>
            <a:r>
              <a:rPr b="0" lang="pl-PL" sz="1800" spc="-1" strike="noStrike">
                <a:solidFill>
                  <a:srgbClr val="cacaca"/>
                </a:solidFill>
                <a:latin typeface="Average"/>
                <a:ea typeface="Average"/>
              </a:rPr>
              <a:t>ransfer – styl architektury oprogramowania opierający się o zbiór wcześniej określonych reguł opisujących jak definiowane są zasoby, a także umożliwiających dostęp do nich.</a:t>
            </a:r>
            <a:endParaRPr b="0" lang="pl-PL" sz="1800" spc="-1" strike="noStrike">
              <a:solidFill>
                <a:srgbClr val="000000"/>
              </a:solidFill>
              <a:latin typeface="Arial"/>
            </a:endParaRPr>
          </a:p>
          <a:p>
            <a:pPr>
              <a:lnSpc>
                <a:spcPct val="115000"/>
              </a:lnSpc>
              <a:spcBef>
                <a:spcPts val="1599"/>
              </a:spcBef>
              <a:spcAft>
                <a:spcPts val="1599"/>
              </a:spcAft>
            </a:pPr>
            <a:endParaRPr b="0" lang="pl-PL"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8" name="TextShape 1"/>
          <p:cNvSpPr txBox="1"/>
          <p:nvPr/>
        </p:nvSpPr>
        <p:spPr>
          <a:xfrm>
            <a:off x="311760" y="444960"/>
            <a:ext cx="8520120" cy="572400"/>
          </a:xfrm>
          <a:prstGeom prst="rect">
            <a:avLst/>
          </a:prstGeom>
          <a:noFill/>
          <a:ln>
            <a:noFill/>
          </a:ln>
        </p:spPr>
        <p:txBody>
          <a:bodyPr tIns="91440" bIns="91440">
            <a:noAutofit/>
          </a:bodyPr>
          <a:p>
            <a:pPr>
              <a:lnSpc>
                <a:spcPct val="100000"/>
              </a:lnSpc>
            </a:pPr>
            <a:r>
              <a:rPr b="0" lang="pl-PL" sz="3000" spc="-1" strike="noStrike">
                <a:solidFill>
                  <a:srgbClr val="ffffff"/>
                </a:solidFill>
                <a:latin typeface="Oswald"/>
                <a:ea typeface="Oswald"/>
              </a:rPr>
              <a:t>Integracja z Google Maps API</a:t>
            </a:r>
            <a:br/>
            <a:endParaRPr b="0" lang="pl-PL" sz="3000" spc="-1" strike="noStrike">
              <a:solidFill>
                <a:srgbClr val="000000"/>
              </a:solidFill>
              <a:latin typeface="Arial"/>
            </a:endParaRPr>
          </a:p>
        </p:txBody>
      </p:sp>
      <p:pic>
        <p:nvPicPr>
          <p:cNvPr id="289" name="Google Shape;245;p39" descr=""/>
          <p:cNvPicPr/>
          <p:nvPr/>
        </p:nvPicPr>
        <p:blipFill>
          <a:blip r:embed="rId1"/>
          <a:stretch/>
        </p:blipFill>
        <p:spPr>
          <a:xfrm>
            <a:off x="2604960" y="1393200"/>
            <a:ext cx="3934080" cy="991800"/>
          </a:xfrm>
          <a:prstGeom prst="rect">
            <a:avLst/>
          </a:prstGeom>
          <a:ln>
            <a:noFill/>
          </a:ln>
        </p:spPr>
      </p:pic>
      <p:pic>
        <p:nvPicPr>
          <p:cNvPr id="290" name="Google Shape;246;p39" descr=""/>
          <p:cNvPicPr/>
          <p:nvPr/>
        </p:nvPicPr>
        <p:blipFill>
          <a:blip r:embed="rId2"/>
          <a:stretch/>
        </p:blipFill>
        <p:spPr>
          <a:xfrm>
            <a:off x="6539040" y="3206520"/>
            <a:ext cx="1242000" cy="1453320"/>
          </a:xfrm>
          <a:prstGeom prst="rect">
            <a:avLst/>
          </a:prstGeom>
          <a:ln>
            <a:noFill/>
          </a:ln>
        </p:spPr>
      </p:pic>
      <p:pic>
        <p:nvPicPr>
          <p:cNvPr id="291" name="Google Shape;247;p39" descr=""/>
          <p:cNvPicPr/>
          <p:nvPr/>
        </p:nvPicPr>
        <p:blipFill>
          <a:blip r:embed="rId3"/>
          <a:stretch/>
        </p:blipFill>
        <p:spPr>
          <a:xfrm>
            <a:off x="684720" y="3008160"/>
            <a:ext cx="1919520" cy="1919520"/>
          </a:xfrm>
          <a:prstGeom prst="rect">
            <a:avLst/>
          </a:prstGeom>
          <a:ln>
            <a:noFill/>
          </a:ln>
        </p:spPr>
      </p:pic>
      <p:sp>
        <p:nvSpPr>
          <p:cNvPr id="292" name="TextShape 2"/>
          <p:cNvSpPr txBox="1"/>
          <p:nvPr/>
        </p:nvSpPr>
        <p:spPr>
          <a:xfrm>
            <a:off x="789120" y="2688120"/>
            <a:ext cx="1710720" cy="358560"/>
          </a:xfrm>
          <a:prstGeom prst="rect">
            <a:avLst/>
          </a:prstGeom>
          <a:noFill/>
          <a:ln>
            <a:noFill/>
          </a:ln>
        </p:spPr>
        <p:txBody>
          <a:bodyPr tIns="91440" bIns="91440">
            <a:noAutofit/>
          </a:bodyPr>
          <a:p>
            <a:pPr>
              <a:lnSpc>
                <a:spcPct val="115000"/>
              </a:lnSpc>
              <a:spcAft>
                <a:spcPts val="1599"/>
              </a:spcAft>
            </a:pPr>
            <a:r>
              <a:rPr b="1" lang="pl-PL" sz="1800" spc="-1" strike="noStrike">
                <a:solidFill>
                  <a:srgbClr val="cacaca"/>
                </a:solidFill>
                <a:latin typeface="Average"/>
                <a:ea typeface="Average"/>
              </a:rPr>
              <a:t>Geocoding API</a:t>
            </a:r>
            <a:endParaRPr b="0" lang="pl-PL" sz="1800" spc="-1" strike="noStrike">
              <a:solidFill>
                <a:srgbClr val="000000"/>
              </a:solidFill>
              <a:latin typeface="Arial"/>
            </a:endParaRPr>
          </a:p>
        </p:txBody>
      </p:sp>
      <p:sp>
        <p:nvSpPr>
          <p:cNvPr id="293" name="TextShape 3"/>
          <p:cNvSpPr txBox="1"/>
          <p:nvPr/>
        </p:nvSpPr>
        <p:spPr>
          <a:xfrm>
            <a:off x="6539040" y="2688120"/>
            <a:ext cx="1242360" cy="358560"/>
          </a:xfrm>
          <a:prstGeom prst="rect">
            <a:avLst/>
          </a:prstGeom>
          <a:noFill/>
          <a:ln>
            <a:noFill/>
          </a:ln>
        </p:spPr>
        <p:txBody>
          <a:bodyPr tIns="91440" bIns="91440">
            <a:noAutofit/>
          </a:bodyPr>
          <a:p>
            <a:pPr>
              <a:lnSpc>
                <a:spcPct val="115000"/>
              </a:lnSpc>
              <a:spcAft>
                <a:spcPts val="1599"/>
              </a:spcAft>
            </a:pPr>
            <a:r>
              <a:rPr b="1" lang="pl-PL" sz="1800" spc="-1" strike="noStrike">
                <a:solidFill>
                  <a:srgbClr val="cacaca"/>
                </a:solidFill>
                <a:latin typeface="Average"/>
                <a:ea typeface="Average"/>
              </a:rPr>
              <a:t>Places API</a:t>
            </a:r>
            <a:endParaRPr b="0" lang="pl-PL" sz="1800" spc="-1" strike="noStrike">
              <a:solidFill>
                <a:srgbClr val="000000"/>
              </a:solidFill>
              <a:latin typeface="Arial"/>
            </a:endParaRPr>
          </a:p>
        </p:txBody>
      </p:sp>
      <p:sp>
        <p:nvSpPr>
          <p:cNvPr id="294" name="CustomShape 4"/>
          <p:cNvSpPr/>
          <p:nvPr/>
        </p:nvSpPr>
        <p:spPr>
          <a:xfrm flipH="1">
            <a:off x="2499840" y="2385360"/>
            <a:ext cx="2071080" cy="481680"/>
          </a:xfrm>
          <a:custGeom>
            <a:avLst/>
            <a:gdLst/>
            <a:ahLst/>
            <a:rect l="l" t="t" r="r" b="b"/>
            <a:pathLst>
              <a:path w="21600" h="21600">
                <a:moveTo>
                  <a:pt x="0" y="0"/>
                </a:moveTo>
                <a:lnTo>
                  <a:pt x="21600" y="21600"/>
                </a:lnTo>
              </a:path>
            </a:pathLst>
          </a:custGeom>
          <a:noFill/>
          <a:ln w="28440">
            <a:solidFill>
              <a:schemeClr val="dk2"/>
            </a:solidFill>
            <a:round/>
            <a:tailEnd len="med" type="triangle" w="med"/>
          </a:ln>
        </p:spPr>
        <p:style>
          <a:lnRef idx="0"/>
          <a:fillRef idx="0"/>
          <a:effectRef idx="0"/>
          <a:fontRef idx="minor"/>
        </p:style>
      </p:sp>
      <p:sp>
        <p:nvSpPr>
          <p:cNvPr id="295" name="CustomShape 5"/>
          <p:cNvSpPr/>
          <p:nvPr/>
        </p:nvSpPr>
        <p:spPr>
          <a:xfrm>
            <a:off x="4572000" y="2385360"/>
            <a:ext cx="1966680" cy="481680"/>
          </a:xfrm>
          <a:custGeom>
            <a:avLst/>
            <a:gdLst/>
            <a:ahLst/>
            <a:rect l="l" t="t" r="r" b="b"/>
            <a:pathLst>
              <a:path w="21600" h="21600">
                <a:moveTo>
                  <a:pt x="0" y="0"/>
                </a:moveTo>
                <a:lnTo>
                  <a:pt x="21600" y="21600"/>
                </a:lnTo>
              </a:path>
            </a:pathLst>
          </a:custGeom>
          <a:noFill/>
          <a:ln w="28440">
            <a:solidFill>
              <a:schemeClr val="dk2"/>
            </a:solidFill>
            <a:round/>
            <a:tailEnd len="med" type="triangle" w="med"/>
          </a:ln>
        </p:spPr>
        <p:style>
          <a:lnRef idx="0"/>
          <a:fillRef idx="0"/>
          <a:effectRef idx="0"/>
          <a:fontRef idx="minor"/>
        </p:style>
      </p:sp>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6" name="TextShape 1"/>
          <p:cNvSpPr txBox="1"/>
          <p:nvPr/>
        </p:nvSpPr>
        <p:spPr>
          <a:xfrm>
            <a:off x="311760" y="444960"/>
            <a:ext cx="8520120" cy="572400"/>
          </a:xfrm>
          <a:prstGeom prst="rect">
            <a:avLst/>
          </a:prstGeom>
          <a:noFill/>
          <a:ln>
            <a:noFill/>
          </a:ln>
        </p:spPr>
        <p:txBody>
          <a:bodyPr tIns="91440" bIns="91440">
            <a:noAutofit/>
          </a:bodyPr>
          <a:p>
            <a:pPr>
              <a:lnSpc>
                <a:spcPct val="100000"/>
              </a:lnSpc>
            </a:pPr>
            <a:r>
              <a:rPr b="0" lang="pl-PL" sz="3000" spc="-1" strike="noStrike">
                <a:solidFill>
                  <a:srgbClr val="ffffff"/>
                </a:solidFill>
                <a:latin typeface="Oswald"/>
                <a:ea typeface="Oswald"/>
              </a:rPr>
              <a:t>Funkcja pobierająca dane lokalizacyjne</a:t>
            </a:r>
            <a:endParaRPr b="0" lang="pl-PL" sz="3000" spc="-1" strike="noStrike">
              <a:solidFill>
                <a:srgbClr val="000000"/>
              </a:solidFill>
              <a:latin typeface="Arial"/>
            </a:endParaRPr>
          </a:p>
        </p:txBody>
      </p:sp>
      <p:pic>
        <p:nvPicPr>
          <p:cNvPr id="297" name="Google Shape;257;p40" descr=""/>
          <p:cNvPicPr/>
          <p:nvPr/>
        </p:nvPicPr>
        <p:blipFill>
          <a:blip r:embed="rId1"/>
          <a:stretch/>
        </p:blipFill>
        <p:spPr>
          <a:xfrm>
            <a:off x="311760" y="1236240"/>
            <a:ext cx="5168160" cy="3625920"/>
          </a:xfrm>
          <a:prstGeom prst="rect">
            <a:avLst/>
          </a:prstGeom>
          <a:ln>
            <a:noFill/>
          </a:ln>
        </p:spPr>
      </p:pic>
      <p:pic>
        <p:nvPicPr>
          <p:cNvPr id="298" name="Google Shape;258;p40" descr=""/>
          <p:cNvPicPr/>
          <p:nvPr/>
        </p:nvPicPr>
        <p:blipFill>
          <a:blip r:embed="rId2"/>
          <a:stretch/>
        </p:blipFill>
        <p:spPr>
          <a:xfrm>
            <a:off x="6241320" y="2397240"/>
            <a:ext cx="1919520" cy="1919520"/>
          </a:xfrm>
          <a:prstGeom prst="rect">
            <a:avLst/>
          </a:prstGeom>
          <a:ln>
            <a:noFill/>
          </a:ln>
        </p:spPr>
      </p:pic>
      <p:sp>
        <p:nvSpPr>
          <p:cNvPr id="299" name="TextShape 2"/>
          <p:cNvSpPr txBox="1"/>
          <p:nvPr/>
        </p:nvSpPr>
        <p:spPr>
          <a:xfrm>
            <a:off x="6345360" y="2038680"/>
            <a:ext cx="1710720" cy="358560"/>
          </a:xfrm>
          <a:prstGeom prst="rect">
            <a:avLst/>
          </a:prstGeom>
          <a:noFill/>
          <a:ln>
            <a:noFill/>
          </a:ln>
        </p:spPr>
        <p:txBody>
          <a:bodyPr tIns="91440" bIns="91440">
            <a:noAutofit/>
          </a:bodyPr>
          <a:p>
            <a:pPr>
              <a:lnSpc>
                <a:spcPct val="115000"/>
              </a:lnSpc>
              <a:spcAft>
                <a:spcPts val="1599"/>
              </a:spcAft>
            </a:pPr>
            <a:r>
              <a:rPr b="1" lang="pl-PL" sz="1800" spc="-1" strike="noStrike">
                <a:solidFill>
                  <a:srgbClr val="cacaca"/>
                </a:solidFill>
                <a:latin typeface="Average"/>
                <a:ea typeface="Average"/>
              </a:rPr>
              <a:t>Geocoding API</a:t>
            </a:r>
            <a:endParaRPr b="0" lang="pl-PL"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0" name="TextShape 1"/>
          <p:cNvSpPr txBox="1"/>
          <p:nvPr/>
        </p:nvSpPr>
        <p:spPr>
          <a:xfrm>
            <a:off x="311760" y="444960"/>
            <a:ext cx="8520120" cy="572400"/>
          </a:xfrm>
          <a:prstGeom prst="rect">
            <a:avLst/>
          </a:prstGeom>
          <a:noFill/>
          <a:ln>
            <a:noFill/>
          </a:ln>
        </p:spPr>
        <p:txBody>
          <a:bodyPr tIns="91440" bIns="91440">
            <a:noAutofit/>
          </a:bodyPr>
          <a:p>
            <a:pPr>
              <a:lnSpc>
                <a:spcPct val="100000"/>
              </a:lnSpc>
            </a:pPr>
            <a:r>
              <a:rPr b="0" lang="pl-PL" sz="3000" spc="-1" strike="noStrike">
                <a:solidFill>
                  <a:srgbClr val="ffffff"/>
                </a:solidFill>
                <a:latin typeface="Oswald"/>
                <a:ea typeface="Oswald"/>
              </a:rPr>
              <a:t>Funkcja filtrująca ogłoszenia </a:t>
            </a:r>
            <a:endParaRPr b="0" lang="pl-PL" sz="3000" spc="-1" strike="noStrike">
              <a:solidFill>
                <a:srgbClr val="000000"/>
              </a:solidFill>
              <a:latin typeface="Arial"/>
            </a:endParaRPr>
          </a:p>
        </p:txBody>
      </p:sp>
      <p:pic>
        <p:nvPicPr>
          <p:cNvPr id="301" name="Google Shape;265;p41" descr=""/>
          <p:cNvPicPr/>
          <p:nvPr/>
        </p:nvPicPr>
        <p:blipFill>
          <a:blip r:embed="rId1"/>
          <a:stretch/>
        </p:blipFill>
        <p:spPr>
          <a:xfrm>
            <a:off x="3814560" y="1120680"/>
            <a:ext cx="5017680" cy="3820680"/>
          </a:xfrm>
          <a:prstGeom prst="rect">
            <a:avLst/>
          </a:prstGeom>
          <a:ln>
            <a:noFill/>
          </a:ln>
        </p:spPr>
      </p:pic>
      <p:pic>
        <p:nvPicPr>
          <p:cNvPr id="302" name="Google Shape;266;p41" descr=""/>
          <p:cNvPicPr/>
          <p:nvPr/>
        </p:nvPicPr>
        <p:blipFill>
          <a:blip r:embed="rId2"/>
          <a:stretch/>
        </p:blipFill>
        <p:spPr>
          <a:xfrm>
            <a:off x="1346040" y="2571840"/>
            <a:ext cx="1242000" cy="1453320"/>
          </a:xfrm>
          <a:prstGeom prst="rect">
            <a:avLst/>
          </a:prstGeom>
          <a:ln>
            <a:noFill/>
          </a:ln>
        </p:spPr>
      </p:pic>
      <p:sp>
        <p:nvSpPr>
          <p:cNvPr id="303" name="TextShape 2"/>
          <p:cNvSpPr txBox="1"/>
          <p:nvPr/>
        </p:nvSpPr>
        <p:spPr>
          <a:xfrm>
            <a:off x="1346040" y="2010960"/>
            <a:ext cx="1242360" cy="358560"/>
          </a:xfrm>
          <a:prstGeom prst="rect">
            <a:avLst/>
          </a:prstGeom>
          <a:noFill/>
          <a:ln>
            <a:noFill/>
          </a:ln>
        </p:spPr>
        <p:txBody>
          <a:bodyPr tIns="91440" bIns="91440">
            <a:noAutofit/>
          </a:bodyPr>
          <a:p>
            <a:pPr>
              <a:lnSpc>
                <a:spcPct val="115000"/>
              </a:lnSpc>
              <a:spcAft>
                <a:spcPts val="1599"/>
              </a:spcAft>
            </a:pPr>
            <a:r>
              <a:rPr b="1" lang="pl-PL" sz="1800" spc="-1" strike="noStrike">
                <a:solidFill>
                  <a:srgbClr val="cacaca"/>
                </a:solidFill>
                <a:latin typeface="Average"/>
                <a:ea typeface="Average"/>
              </a:rPr>
              <a:t>Places API</a:t>
            </a:r>
            <a:endParaRPr b="0" lang="pl-PL"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4" name="TextShape 1"/>
          <p:cNvSpPr txBox="1"/>
          <p:nvPr/>
        </p:nvSpPr>
        <p:spPr>
          <a:xfrm>
            <a:off x="311760" y="444960"/>
            <a:ext cx="8520120" cy="572400"/>
          </a:xfrm>
          <a:prstGeom prst="rect">
            <a:avLst/>
          </a:prstGeom>
          <a:noFill/>
          <a:ln>
            <a:noFill/>
          </a:ln>
        </p:spPr>
        <p:txBody>
          <a:bodyPr tIns="91440" bIns="91440">
            <a:noAutofit/>
          </a:bodyPr>
          <a:p>
            <a:pPr>
              <a:lnSpc>
                <a:spcPct val="100000"/>
              </a:lnSpc>
            </a:pPr>
            <a:r>
              <a:rPr b="0" lang="pl-PL" sz="3000" spc="-1" strike="noStrike">
                <a:solidFill>
                  <a:srgbClr val="ffffff"/>
                </a:solidFill>
                <a:latin typeface="Oswald"/>
                <a:ea typeface="Oswald"/>
              </a:rPr>
              <a:t>Wykorzystane narzędzia</a:t>
            </a:r>
            <a:endParaRPr b="0" lang="pl-PL" sz="3000" spc="-1" strike="noStrike">
              <a:solidFill>
                <a:srgbClr val="000000"/>
              </a:solidFill>
              <a:latin typeface="Arial"/>
            </a:endParaRPr>
          </a:p>
        </p:txBody>
      </p:sp>
      <p:pic>
        <p:nvPicPr>
          <p:cNvPr id="215" name="Google Shape;75;p15" descr=""/>
          <p:cNvPicPr/>
          <p:nvPr/>
        </p:nvPicPr>
        <p:blipFill>
          <a:blip r:embed="rId1"/>
          <a:stretch/>
        </p:blipFill>
        <p:spPr>
          <a:xfrm>
            <a:off x="939960" y="3481920"/>
            <a:ext cx="1603800" cy="801720"/>
          </a:xfrm>
          <a:prstGeom prst="rect">
            <a:avLst/>
          </a:prstGeom>
          <a:ln>
            <a:noFill/>
          </a:ln>
        </p:spPr>
      </p:pic>
      <p:sp>
        <p:nvSpPr>
          <p:cNvPr id="216" name="CustomShape 2"/>
          <p:cNvSpPr/>
          <p:nvPr/>
        </p:nvSpPr>
        <p:spPr>
          <a:xfrm>
            <a:off x="924120" y="1975320"/>
            <a:ext cx="1635840" cy="817920"/>
          </a:xfrm>
          <a:prstGeom prst="roundRect">
            <a:avLst>
              <a:gd name="adj" fmla="val 16667"/>
            </a:avLst>
          </a:prstGeom>
          <a:blipFill rotWithShape="0">
            <a:blip r:embed="rId2"/>
            <a:stretch>
              <a:fillRect/>
            </a:stretch>
          </a:blipFill>
          <a:ln w="9360">
            <a:solidFill>
              <a:schemeClr val="dk2"/>
            </a:solidFill>
            <a:round/>
          </a:ln>
        </p:spPr>
        <p:style>
          <a:lnRef idx="0"/>
          <a:fillRef idx="0"/>
          <a:effectRef idx="0"/>
          <a:fontRef idx="minor"/>
        </p:style>
      </p:sp>
      <p:sp>
        <p:nvSpPr>
          <p:cNvPr id="217" name="CustomShape 3"/>
          <p:cNvSpPr/>
          <p:nvPr/>
        </p:nvSpPr>
        <p:spPr>
          <a:xfrm>
            <a:off x="6583680" y="1975320"/>
            <a:ext cx="1635840" cy="817920"/>
          </a:xfrm>
          <a:prstGeom prst="roundRect">
            <a:avLst>
              <a:gd name="adj" fmla="val 16667"/>
            </a:avLst>
          </a:prstGeom>
          <a:blipFill rotWithShape="0">
            <a:blip r:embed="rId3"/>
            <a:stretch>
              <a:fillRect/>
            </a:stretch>
          </a:blipFill>
          <a:ln>
            <a:noFill/>
          </a:ln>
        </p:spPr>
        <p:style>
          <a:lnRef idx="0"/>
          <a:fillRef idx="0"/>
          <a:effectRef idx="0"/>
          <a:fontRef idx="minor"/>
        </p:style>
      </p:sp>
      <p:sp>
        <p:nvSpPr>
          <p:cNvPr id="218" name="CustomShape 4"/>
          <p:cNvSpPr/>
          <p:nvPr/>
        </p:nvSpPr>
        <p:spPr>
          <a:xfrm>
            <a:off x="6599520" y="3482280"/>
            <a:ext cx="1603800" cy="801720"/>
          </a:xfrm>
          <a:prstGeom prst="roundRect">
            <a:avLst>
              <a:gd name="adj" fmla="val 16667"/>
            </a:avLst>
          </a:prstGeom>
          <a:blipFill rotWithShape="0">
            <a:blip r:embed="rId4"/>
            <a:stretch>
              <a:fillRect/>
            </a:stretch>
          </a:blipFill>
          <a:ln>
            <a:noFill/>
          </a:ln>
        </p:spPr>
        <p:style>
          <a:lnRef idx="0"/>
          <a:fillRef idx="0"/>
          <a:effectRef idx="0"/>
          <a:fontRef idx="minor"/>
        </p:style>
      </p:sp>
      <p:sp>
        <p:nvSpPr>
          <p:cNvPr id="219" name="CustomShape 5"/>
          <p:cNvSpPr/>
          <p:nvPr/>
        </p:nvSpPr>
        <p:spPr>
          <a:xfrm>
            <a:off x="3769920" y="1082520"/>
            <a:ext cx="1603800" cy="801720"/>
          </a:xfrm>
          <a:prstGeom prst="roundRect">
            <a:avLst>
              <a:gd name="adj" fmla="val 16667"/>
            </a:avLst>
          </a:prstGeom>
          <a:blipFill rotWithShape="0">
            <a:blip r:embed="rId5"/>
            <a:stretch>
              <a:fillRect/>
            </a:stretch>
          </a:blipFill>
          <a:ln>
            <a:noFill/>
          </a:ln>
        </p:spPr>
        <p:style>
          <a:lnRef idx="0"/>
          <a:fillRef idx="0"/>
          <a:effectRef idx="0"/>
          <a:fontRef idx="minor"/>
        </p:style>
      </p:sp>
      <p:sp>
        <p:nvSpPr>
          <p:cNvPr id="220" name="CustomShape 6"/>
          <p:cNvSpPr/>
          <p:nvPr/>
        </p:nvSpPr>
        <p:spPr>
          <a:xfrm>
            <a:off x="3769920" y="4061520"/>
            <a:ext cx="1603800" cy="783000"/>
          </a:xfrm>
          <a:prstGeom prst="roundRect">
            <a:avLst>
              <a:gd name="adj" fmla="val 16667"/>
            </a:avLst>
          </a:prstGeom>
          <a:blipFill rotWithShape="0">
            <a:blip r:embed="rId6"/>
            <a:stretch>
              <a:fillRect/>
            </a:stretch>
          </a:blipFill>
          <a:ln>
            <a:noFill/>
          </a:ln>
        </p:spPr>
        <p:style>
          <a:lnRef idx="0"/>
          <a:fillRef idx="0"/>
          <a:effectRef idx="0"/>
          <a:fontRef idx="minor"/>
        </p:style>
      </p:sp>
      <p:pic>
        <p:nvPicPr>
          <p:cNvPr id="221" name="Google Shape;81;p15" descr=""/>
          <p:cNvPicPr/>
          <p:nvPr/>
        </p:nvPicPr>
        <p:blipFill>
          <a:blip r:embed="rId7"/>
          <a:stretch/>
        </p:blipFill>
        <p:spPr>
          <a:xfrm>
            <a:off x="3968280" y="2274840"/>
            <a:ext cx="1207080" cy="1207080"/>
          </a:xfrm>
          <a:prstGeom prst="rect">
            <a:avLst/>
          </a:prstGeom>
          <a:ln>
            <a:noFill/>
          </a:ln>
        </p:spPr>
      </p:pic>
      <p:sp>
        <p:nvSpPr>
          <p:cNvPr id="222" name="CustomShape 7"/>
          <p:cNvSpPr/>
          <p:nvPr/>
        </p:nvSpPr>
        <p:spPr>
          <a:xfrm>
            <a:off x="2703240" y="2424960"/>
            <a:ext cx="1136520" cy="412920"/>
          </a:xfrm>
          <a:custGeom>
            <a:avLst/>
            <a:gdLst/>
            <a:ahLst/>
            <a:rect l="l" t="t" r="r" b="b"/>
            <a:pathLst>
              <a:path w="21600" h="21600">
                <a:moveTo>
                  <a:pt x="0" y="0"/>
                </a:moveTo>
                <a:lnTo>
                  <a:pt x="21600" y="21600"/>
                </a:lnTo>
              </a:path>
            </a:pathLst>
          </a:custGeom>
          <a:noFill/>
          <a:ln w="28440">
            <a:solidFill>
              <a:schemeClr val="dk2"/>
            </a:solidFill>
            <a:round/>
            <a:tailEnd len="med" type="triangle" w="med"/>
          </a:ln>
        </p:spPr>
        <p:style>
          <a:lnRef idx="0"/>
          <a:fillRef idx="0"/>
          <a:effectRef idx="0"/>
          <a:fontRef idx="minor"/>
        </p:style>
      </p:sp>
      <p:sp>
        <p:nvSpPr>
          <p:cNvPr id="223" name="CustomShape 8"/>
          <p:cNvSpPr/>
          <p:nvPr/>
        </p:nvSpPr>
        <p:spPr>
          <a:xfrm flipH="1" rot="10800000">
            <a:off x="2726280" y="3475080"/>
            <a:ext cx="1136520" cy="412920"/>
          </a:xfrm>
          <a:custGeom>
            <a:avLst/>
            <a:gdLst/>
            <a:ahLst/>
            <a:rect l="l" t="t" r="r" b="b"/>
            <a:pathLst>
              <a:path w="21600" h="21600">
                <a:moveTo>
                  <a:pt x="0" y="0"/>
                </a:moveTo>
                <a:lnTo>
                  <a:pt x="21600" y="21600"/>
                </a:lnTo>
              </a:path>
            </a:pathLst>
          </a:custGeom>
          <a:noFill/>
          <a:ln w="28440">
            <a:solidFill>
              <a:schemeClr val="dk2"/>
            </a:solidFill>
            <a:round/>
            <a:tailEnd len="med" type="triangle" w="med"/>
          </a:ln>
        </p:spPr>
        <p:style>
          <a:lnRef idx="0"/>
          <a:fillRef idx="0"/>
          <a:effectRef idx="0"/>
          <a:fontRef idx="minor"/>
        </p:style>
      </p:sp>
      <p:sp>
        <p:nvSpPr>
          <p:cNvPr id="224" name="CustomShape 9"/>
          <p:cNvSpPr/>
          <p:nvPr/>
        </p:nvSpPr>
        <p:spPr>
          <a:xfrm>
            <a:off x="4563360" y="2012040"/>
            <a:ext cx="360" cy="285840"/>
          </a:xfrm>
          <a:custGeom>
            <a:avLst/>
            <a:gdLst/>
            <a:ahLst/>
            <a:rect l="l" t="t" r="r" b="b"/>
            <a:pathLst>
              <a:path w="21600" h="21600">
                <a:moveTo>
                  <a:pt x="0" y="0"/>
                </a:moveTo>
                <a:lnTo>
                  <a:pt x="21600" y="21600"/>
                </a:lnTo>
              </a:path>
            </a:pathLst>
          </a:custGeom>
          <a:noFill/>
          <a:ln w="28440">
            <a:solidFill>
              <a:schemeClr val="dk2"/>
            </a:solidFill>
            <a:round/>
            <a:tailEnd len="med" type="triangle" w="med"/>
          </a:ln>
        </p:spPr>
        <p:style>
          <a:lnRef idx="0"/>
          <a:fillRef idx="0"/>
          <a:effectRef idx="0"/>
          <a:fontRef idx="minor"/>
        </p:style>
      </p:sp>
      <p:sp>
        <p:nvSpPr>
          <p:cNvPr id="225" name="CustomShape 10"/>
          <p:cNvSpPr/>
          <p:nvPr/>
        </p:nvSpPr>
        <p:spPr>
          <a:xfrm flipH="1">
            <a:off x="5334480" y="2441160"/>
            <a:ext cx="1104480" cy="405000"/>
          </a:xfrm>
          <a:custGeom>
            <a:avLst/>
            <a:gdLst/>
            <a:ahLst/>
            <a:rect l="l" t="t" r="r" b="b"/>
            <a:pathLst>
              <a:path w="21600" h="21600">
                <a:moveTo>
                  <a:pt x="0" y="0"/>
                </a:moveTo>
                <a:lnTo>
                  <a:pt x="21600" y="21600"/>
                </a:lnTo>
              </a:path>
            </a:pathLst>
          </a:custGeom>
          <a:noFill/>
          <a:ln w="28440">
            <a:solidFill>
              <a:schemeClr val="dk2"/>
            </a:solidFill>
            <a:round/>
            <a:tailEnd len="med" type="triangle" w="med"/>
          </a:ln>
        </p:spPr>
        <p:style>
          <a:lnRef idx="0"/>
          <a:fillRef idx="0"/>
          <a:effectRef idx="0"/>
          <a:fontRef idx="minor"/>
        </p:style>
      </p:sp>
      <p:sp>
        <p:nvSpPr>
          <p:cNvPr id="226" name="CustomShape 11"/>
          <p:cNvSpPr/>
          <p:nvPr/>
        </p:nvSpPr>
        <p:spPr>
          <a:xfrm rot="10800000">
            <a:off x="5303160" y="3387600"/>
            <a:ext cx="1144440" cy="508320"/>
          </a:xfrm>
          <a:custGeom>
            <a:avLst/>
            <a:gdLst/>
            <a:ahLst/>
            <a:rect l="l" t="t" r="r" b="b"/>
            <a:pathLst>
              <a:path w="21600" h="21600">
                <a:moveTo>
                  <a:pt x="0" y="0"/>
                </a:moveTo>
                <a:lnTo>
                  <a:pt x="21600" y="21600"/>
                </a:lnTo>
              </a:path>
            </a:pathLst>
          </a:custGeom>
          <a:noFill/>
          <a:ln w="28440">
            <a:solidFill>
              <a:schemeClr val="dk2"/>
            </a:solidFill>
            <a:round/>
            <a:tailEnd len="med" type="triangle" w="med"/>
          </a:ln>
        </p:spPr>
        <p:style>
          <a:lnRef idx="0"/>
          <a:fillRef idx="0"/>
          <a:effectRef idx="0"/>
          <a:fontRef idx="minor"/>
        </p:style>
      </p:sp>
      <p:sp>
        <p:nvSpPr>
          <p:cNvPr id="227" name="CustomShape 12"/>
          <p:cNvSpPr/>
          <p:nvPr/>
        </p:nvSpPr>
        <p:spPr>
          <a:xfrm rot="10800000">
            <a:off x="4563000" y="3609720"/>
            <a:ext cx="360" cy="325800"/>
          </a:xfrm>
          <a:custGeom>
            <a:avLst/>
            <a:gdLst/>
            <a:ahLst/>
            <a:rect l="l" t="t" r="r" b="b"/>
            <a:pathLst>
              <a:path w="21600" h="21600">
                <a:moveTo>
                  <a:pt x="0" y="0"/>
                </a:moveTo>
                <a:lnTo>
                  <a:pt x="21600" y="21600"/>
                </a:lnTo>
              </a:path>
            </a:pathLst>
          </a:custGeom>
          <a:noFill/>
          <a:ln w="28440">
            <a:solidFill>
              <a:schemeClr val="dk2"/>
            </a:solidFill>
            <a:round/>
            <a:tailEnd len="med" type="triangle" w="med"/>
          </a:ln>
        </p:spPr>
        <p:style>
          <a:lnRef idx="0"/>
          <a:fillRef idx="0"/>
          <a:effectRef idx="0"/>
          <a:fontRef idx="minor"/>
        </p:style>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4" name="TextShape 1"/>
          <p:cNvSpPr txBox="1"/>
          <p:nvPr/>
        </p:nvSpPr>
        <p:spPr>
          <a:xfrm>
            <a:off x="311760" y="444960"/>
            <a:ext cx="8520120" cy="572400"/>
          </a:xfrm>
          <a:prstGeom prst="rect">
            <a:avLst/>
          </a:prstGeom>
          <a:noFill/>
          <a:ln>
            <a:noFill/>
          </a:ln>
        </p:spPr>
        <p:txBody>
          <a:bodyPr tIns="91440" bIns="91440">
            <a:noAutofit/>
          </a:bodyPr>
          <a:p>
            <a:pPr>
              <a:lnSpc>
                <a:spcPct val="100000"/>
              </a:lnSpc>
            </a:pPr>
            <a:r>
              <a:rPr b="0" lang="pl-PL" sz="3000" spc="-1" strike="noStrike">
                <a:solidFill>
                  <a:srgbClr val="ffffff"/>
                </a:solidFill>
                <a:latin typeface="Oswald"/>
                <a:ea typeface="Oswald"/>
              </a:rPr>
              <a:t>Filtrowanie ogłoszeń poprzez preferencje lokalizacji</a:t>
            </a:r>
            <a:endParaRPr b="0" lang="pl-PL" sz="3000" spc="-1" strike="noStrike">
              <a:solidFill>
                <a:srgbClr val="000000"/>
              </a:solidFill>
              <a:latin typeface="Arial"/>
            </a:endParaRPr>
          </a:p>
        </p:txBody>
      </p:sp>
      <p:pic>
        <p:nvPicPr>
          <p:cNvPr id="305" name="Google Shape;273;p42" descr=""/>
          <p:cNvPicPr/>
          <p:nvPr/>
        </p:nvPicPr>
        <p:blipFill>
          <a:blip r:embed="rId1"/>
          <a:stretch/>
        </p:blipFill>
        <p:spPr>
          <a:xfrm>
            <a:off x="823320" y="1845000"/>
            <a:ext cx="7496640" cy="2340360"/>
          </a:xfrm>
          <a:prstGeom prst="rect">
            <a:avLst/>
          </a:prstGeom>
          <a:ln>
            <a:noFill/>
          </a:ln>
        </p:spPr>
      </p:pic>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6" name="TextShape 1"/>
          <p:cNvSpPr txBox="1"/>
          <p:nvPr/>
        </p:nvSpPr>
        <p:spPr>
          <a:xfrm>
            <a:off x="311760" y="444960"/>
            <a:ext cx="8520120" cy="572400"/>
          </a:xfrm>
          <a:prstGeom prst="rect">
            <a:avLst/>
          </a:prstGeom>
          <a:noFill/>
          <a:ln>
            <a:noFill/>
          </a:ln>
        </p:spPr>
        <p:txBody>
          <a:bodyPr tIns="91440" bIns="91440">
            <a:noAutofit/>
          </a:bodyPr>
          <a:p>
            <a:pPr>
              <a:lnSpc>
                <a:spcPct val="100000"/>
              </a:lnSpc>
            </a:pPr>
            <a:r>
              <a:rPr b="0" lang="pl-PL" sz="3000" spc="-1" strike="noStrike">
                <a:solidFill>
                  <a:srgbClr val="ffffff"/>
                </a:solidFill>
                <a:latin typeface="Oswald"/>
                <a:ea typeface="Oswald"/>
              </a:rPr>
              <a:t>Widoki (Views)</a:t>
            </a:r>
            <a:endParaRPr b="0" lang="pl-PL" sz="3000" spc="-1" strike="noStrike">
              <a:solidFill>
                <a:srgbClr val="000000"/>
              </a:solidFill>
              <a:latin typeface="Arial"/>
            </a:endParaRPr>
          </a:p>
        </p:txBody>
      </p:sp>
      <p:sp>
        <p:nvSpPr>
          <p:cNvPr id="307" name="CustomShape 2"/>
          <p:cNvSpPr/>
          <p:nvPr/>
        </p:nvSpPr>
        <p:spPr>
          <a:xfrm>
            <a:off x="2309760" y="1536120"/>
            <a:ext cx="2261880" cy="572400"/>
          </a:xfrm>
          <a:prstGeom prst="flowChartDisplay">
            <a:avLst/>
          </a:prstGeom>
          <a:solidFill>
            <a:schemeClr val="lt2"/>
          </a:solidFill>
          <a:ln w="9360">
            <a:solidFill>
              <a:schemeClr val="dk2"/>
            </a:solidFill>
            <a:round/>
          </a:ln>
        </p:spPr>
        <p:style>
          <a:lnRef idx="0"/>
          <a:fillRef idx="0"/>
          <a:effectRef idx="0"/>
          <a:fontRef idx="minor"/>
        </p:style>
        <p:txBody>
          <a:bodyPr tIns="91440" bIns="91440" anchor="ctr">
            <a:noAutofit/>
          </a:bodyPr>
          <a:p>
            <a:pPr>
              <a:lnSpc>
                <a:spcPct val="100000"/>
              </a:lnSpc>
            </a:pPr>
            <a:r>
              <a:rPr b="1" lang="pl-PL" sz="1400" spc="-1" strike="noStrike">
                <a:solidFill>
                  <a:srgbClr val="000000"/>
                </a:solidFill>
                <a:latin typeface="Arial"/>
                <a:ea typeface="Arial"/>
              </a:rPr>
              <a:t>     </a:t>
            </a:r>
            <a:r>
              <a:rPr b="1" lang="pl-PL" sz="1400" spc="-1" strike="noStrike">
                <a:solidFill>
                  <a:srgbClr val="000000"/>
                </a:solidFill>
                <a:latin typeface="Arial"/>
                <a:ea typeface="Arial"/>
              </a:rPr>
              <a:t>Tworzenie</a:t>
            </a:r>
            <a:endParaRPr b="0" lang="pl-PL" sz="1400" spc="-1" strike="noStrike">
              <a:latin typeface="Arial"/>
            </a:endParaRPr>
          </a:p>
        </p:txBody>
      </p:sp>
      <p:sp>
        <p:nvSpPr>
          <p:cNvPr id="308" name="CustomShape 3"/>
          <p:cNvSpPr/>
          <p:nvPr/>
        </p:nvSpPr>
        <p:spPr>
          <a:xfrm>
            <a:off x="4572000" y="2108880"/>
            <a:ext cx="2261880" cy="572400"/>
          </a:xfrm>
          <a:prstGeom prst="flowChartDisplay">
            <a:avLst/>
          </a:prstGeom>
          <a:solidFill>
            <a:schemeClr val="lt2"/>
          </a:solidFill>
          <a:ln w="9360">
            <a:solidFill>
              <a:schemeClr val="dk2"/>
            </a:solidFill>
            <a:round/>
          </a:ln>
        </p:spPr>
        <p:style>
          <a:lnRef idx="0"/>
          <a:fillRef idx="0"/>
          <a:effectRef idx="0"/>
          <a:fontRef idx="minor"/>
        </p:style>
        <p:txBody>
          <a:bodyPr tIns="91440" bIns="91440" anchor="ctr">
            <a:noAutofit/>
          </a:bodyPr>
          <a:p>
            <a:pPr>
              <a:lnSpc>
                <a:spcPct val="100000"/>
              </a:lnSpc>
            </a:pPr>
            <a:r>
              <a:rPr b="1" lang="pl-PL" sz="1400" spc="-1" strike="noStrike">
                <a:solidFill>
                  <a:srgbClr val="000000"/>
                </a:solidFill>
                <a:latin typeface="Arial"/>
                <a:ea typeface="Arial"/>
              </a:rPr>
              <a:t>  </a:t>
            </a:r>
            <a:r>
              <a:rPr b="1" lang="pl-PL" sz="1400" spc="-1" strike="noStrike">
                <a:solidFill>
                  <a:srgbClr val="000000"/>
                </a:solidFill>
                <a:latin typeface="Arial"/>
                <a:ea typeface="Arial"/>
              </a:rPr>
              <a:t>Odczytywanie</a:t>
            </a:r>
            <a:endParaRPr b="0" lang="pl-PL" sz="1400" spc="-1" strike="noStrike">
              <a:latin typeface="Arial"/>
            </a:endParaRPr>
          </a:p>
        </p:txBody>
      </p:sp>
      <p:sp>
        <p:nvSpPr>
          <p:cNvPr id="309" name="CustomShape 4"/>
          <p:cNvSpPr/>
          <p:nvPr/>
        </p:nvSpPr>
        <p:spPr>
          <a:xfrm>
            <a:off x="2309760" y="2681640"/>
            <a:ext cx="2261880" cy="572400"/>
          </a:xfrm>
          <a:prstGeom prst="flowChartDisplay">
            <a:avLst/>
          </a:prstGeom>
          <a:solidFill>
            <a:schemeClr val="lt2"/>
          </a:solidFill>
          <a:ln w="9360">
            <a:solidFill>
              <a:schemeClr val="dk2"/>
            </a:solidFill>
            <a:round/>
          </a:ln>
        </p:spPr>
        <p:style>
          <a:lnRef idx="0"/>
          <a:fillRef idx="0"/>
          <a:effectRef idx="0"/>
          <a:fontRef idx="minor"/>
        </p:style>
        <p:txBody>
          <a:bodyPr tIns="91440" bIns="91440" anchor="ctr">
            <a:noAutofit/>
          </a:bodyPr>
          <a:p>
            <a:pPr>
              <a:lnSpc>
                <a:spcPct val="100000"/>
              </a:lnSpc>
            </a:pPr>
            <a:r>
              <a:rPr b="1" lang="pl-PL" sz="1400" spc="-1" strike="noStrike">
                <a:solidFill>
                  <a:srgbClr val="000000"/>
                </a:solidFill>
                <a:latin typeface="Arial"/>
                <a:ea typeface="Arial"/>
              </a:rPr>
              <a:t>    </a:t>
            </a:r>
            <a:r>
              <a:rPr b="1" lang="pl-PL" sz="1400" spc="-1" strike="noStrike">
                <a:solidFill>
                  <a:srgbClr val="000000"/>
                </a:solidFill>
                <a:latin typeface="Arial"/>
                <a:ea typeface="Arial"/>
              </a:rPr>
              <a:t>Aktualizacja</a:t>
            </a:r>
            <a:endParaRPr b="0" lang="pl-PL" sz="1400" spc="-1" strike="noStrike">
              <a:latin typeface="Arial"/>
            </a:endParaRPr>
          </a:p>
        </p:txBody>
      </p:sp>
      <p:sp>
        <p:nvSpPr>
          <p:cNvPr id="310" name="CustomShape 5"/>
          <p:cNvSpPr/>
          <p:nvPr/>
        </p:nvSpPr>
        <p:spPr>
          <a:xfrm>
            <a:off x="4572000" y="3254400"/>
            <a:ext cx="2261880" cy="572400"/>
          </a:xfrm>
          <a:prstGeom prst="flowChartDisplay">
            <a:avLst/>
          </a:prstGeom>
          <a:solidFill>
            <a:schemeClr val="lt2"/>
          </a:solidFill>
          <a:ln w="9360">
            <a:solidFill>
              <a:schemeClr val="dk2"/>
            </a:solidFill>
            <a:round/>
          </a:ln>
        </p:spPr>
        <p:style>
          <a:lnRef idx="0"/>
          <a:fillRef idx="0"/>
          <a:effectRef idx="0"/>
          <a:fontRef idx="minor"/>
        </p:style>
        <p:txBody>
          <a:bodyPr tIns="91440" bIns="91440" anchor="ctr">
            <a:noAutofit/>
          </a:bodyPr>
          <a:p>
            <a:pPr>
              <a:lnSpc>
                <a:spcPct val="100000"/>
              </a:lnSpc>
            </a:pPr>
            <a:r>
              <a:rPr b="1" lang="pl-PL" sz="1400" spc="-1" strike="noStrike">
                <a:solidFill>
                  <a:srgbClr val="000000"/>
                </a:solidFill>
                <a:latin typeface="Arial"/>
                <a:ea typeface="Arial"/>
              </a:rPr>
              <a:t>     </a:t>
            </a:r>
            <a:r>
              <a:rPr b="1" lang="pl-PL" sz="1400" spc="-1" strike="noStrike">
                <a:solidFill>
                  <a:srgbClr val="000000"/>
                </a:solidFill>
                <a:latin typeface="Arial"/>
                <a:ea typeface="Arial"/>
              </a:rPr>
              <a:t>Usuwanie</a:t>
            </a:r>
            <a:endParaRPr b="0" lang="pl-PL" sz="1400" spc="-1" strike="noStrike">
              <a:latin typeface="Arial"/>
            </a:endParaRPr>
          </a:p>
        </p:txBody>
      </p:sp>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1" name="TextShape 1"/>
          <p:cNvSpPr txBox="1"/>
          <p:nvPr/>
        </p:nvSpPr>
        <p:spPr>
          <a:xfrm>
            <a:off x="311760" y="444960"/>
            <a:ext cx="8520120" cy="572400"/>
          </a:xfrm>
          <a:prstGeom prst="rect">
            <a:avLst/>
          </a:prstGeom>
          <a:noFill/>
          <a:ln>
            <a:noFill/>
          </a:ln>
        </p:spPr>
        <p:txBody>
          <a:bodyPr tIns="91440" bIns="91440">
            <a:noAutofit/>
          </a:bodyPr>
          <a:p>
            <a:pPr>
              <a:lnSpc>
                <a:spcPct val="100000"/>
              </a:lnSpc>
            </a:pPr>
            <a:r>
              <a:rPr b="0" lang="pl-PL" sz="3000" spc="-1" strike="noStrike">
                <a:solidFill>
                  <a:srgbClr val="ffffff"/>
                </a:solidFill>
                <a:latin typeface="Oswald"/>
                <a:ea typeface="Oswald"/>
              </a:rPr>
              <a:t>CRUD</a:t>
            </a:r>
            <a:endParaRPr b="0" lang="pl-PL" sz="3000" spc="-1" strike="noStrike">
              <a:solidFill>
                <a:srgbClr val="000000"/>
              </a:solidFill>
              <a:latin typeface="Arial"/>
            </a:endParaRPr>
          </a:p>
        </p:txBody>
      </p:sp>
      <p:sp>
        <p:nvSpPr>
          <p:cNvPr id="312" name="TextShape 2"/>
          <p:cNvSpPr txBox="1"/>
          <p:nvPr/>
        </p:nvSpPr>
        <p:spPr>
          <a:xfrm>
            <a:off x="360000" y="939600"/>
            <a:ext cx="8520120" cy="572400"/>
          </a:xfrm>
          <a:prstGeom prst="rect">
            <a:avLst/>
          </a:prstGeom>
          <a:noFill/>
          <a:ln>
            <a:noFill/>
          </a:ln>
        </p:spPr>
        <p:txBody>
          <a:bodyPr tIns="91440" bIns="91440">
            <a:noAutofit/>
          </a:bodyPr>
          <a:p>
            <a:pPr algn="ctr">
              <a:lnSpc>
                <a:spcPct val="115000"/>
              </a:lnSpc>
            </a:pPr>
            <a:r>
              <a:rPr b="1" lang="pl-PL" sz="3600" spc="-1" strike="noStrike">
                <a:solidFill>
                  <a:srgbClr val="cacaca"/>
                </a:solidFill>
                <a:latin typeface="Average"/>
                <a:ea typeface="Average"/>
              </a:rPr>
              <a:t>CRUD</a:t>
            </a:r>
            <a:endParaRPr b="0" lang="pl-PL" sz="3600" spc="-1" strike="noStrike">
              <a:solidFill>
                <a:srgbClr val="000000"/>
              </a:solidFill>
              <a:latin typeface="Arial"/>
            </a:endParaRPr>
          </a:p>
          <a:p>
            <a:pPr algn="ctr">
              <a:lnSpc>
                <a:spcPct val="115000"/>
              </a:lnSpc>
              <a:spcBef>
                <a:spcPts val="1599"/>
              </a:spcBef>
              <a:spcAft>
                <a:spcPts val="1599"/>
              </a:spcAft>
            </a:pPr>
            <a:endParaRPr b="0" lang="pl-PL" sz="3600" spc="-1" strike="noStrike">
              <a:solidFill>
                <a:srgbClr val="000000"/>
              </a:solidFill>
              <a:latin typeface="Arial"/>
            </a:endParaRPr>
          </a:p>
        </p:txBody>
      </p:sp>
      <p:sp>
        <p:nvSpPr>
          <p:cNvPr id="313" name="TextShape 3"/>
          <p:cNvSpPr txBox="1"/>
          <p:nvPr/>
        </p:nvSpPr>
        <p:spPr>
          <a:xfrm>
            <a:off x="1372320" y="1873800"/>
            <a:ext cx="1541880" cy="572400"/>
          </a:xfrm>
          <a:prstGeom prst="rect">
            <a:avLst/>
          </a:prstGeom>
          <a:noFill/>
          <a:ln>
            <a:noFill/>
          </a:ln>
        </p:spPr>
        <p:txBody>
          <a:bodyPr tIns="91440" bIns="91440">
            <a:noAutofit/>
          </a:bodyPr>
          <a:p>
            <a:pPr algn="ctr">
              <a:lnSpc>
                <a:spcPct val="115000"/>
              </a:lnSpc>
            </a:pPr>
            <a:r>
              <a:rPr b="1" lang="pl-PL" sz="2400" spc="-1" strike="noStrike">
                <a:solidFill>
                  <a:srgbClr val="cacaca"/>
                </a:solidFill>
                <a:latin typeface="Average"/>
                <a:ea typeface="Average"/>
              </a:rPr>
              <a:t>C</a:t>
            </a:r>
            <a:r>
              <a:rPr b="0" lang="pl-PL" sz="2400" spc="-1" strike="noStrike">
                <a:solidFill>
                  <a:srgbClr val="cacaca"/>
                </a:solidFill>
                <a:latin typeface="Average"/>
                <a:ea typeface="Average"/>
              </a:rPr>
              <a:t>reate</a:t>
            </a:r>
            <a:endParaRPr b="0" lang="pl-PL" sz="2400" spc="-1" strike="noStrike">
              <a:solidFill>
                <a:srgbClr val="000000"/>
              </a:solidFill>
              <a:latin typeface="Arial"/>
            </a:endParaRPr>
          </a:p>
          <a:p>
            <a:pPr algn="ctr">
              <a:lnSpc>
                <a:spcPct val="115000"/>
              </a:lnSpc>
              <a:spcBef>
                <a:spcPts val="1599"/>
              </a:spcBef>
              <a:spcAft>
                <a:spcPts val="1599"/>
              </a:spcAft>
            </a:pPr>
            <a:endParaRPr b="0" lang="pl-PL" sz="2400" spc="-1" strike="noStrike">
              <a:solidFill>
                <a:srgbClr val="000000"/>
              </a:solidFill>
              <a:latin typeface="Arial"/>
            </a:endParaRPr>
          </a:p>
        </p:txBody>
      </p:sp>
      <p:sp>
        <p:nvSpPr>
          <p:cNvPr id="314" name="TextShape 4"/>
          <p:cNvSpPr txBox="1"/>
          <p:nvPr/>
        </p:nvSpPr>
        <p:spPr>
          <a:xfrm>
            <a:off x="2914560" y="1873800"/>
            <a:ext cx="1541880" cy="572400"/>
          </a:xfrm>
          <a:prstGeom prst="rect">
            <a:avLst/>
          </a:prstGeom>
          <a:noFill/>
          <a:ln>
            <a:noFill/>
          </a:ln>
        </p:spPr>
        <p:txBody>
          <a:bodyPr tIns="91440" bIns="91440">
            <a:noAutofit/>
          </a:bodyPr>
          <a:p>
            <a:pPr algn="ctr">
              <a:lnSpc>
                <a:spcPct val="115000"/>
              </a:lnSpc>
              <a:spcAft>
                <a:spcPts val="1599"/>
              </a:spcAft>
            </a:pPr>
            <a:r>
              <a:rPr b="1" lang="pl-PL" sz="2400" spc="-1" strike="noStrike">
                <a:solidFill>
                  <a:srgbClr val="cacaca"/>
                </a:solidFill>
                <a:latin typeface="Average"/>
                <a:ea typeface="Average"/>
              </a:rPr>
              <a:t>R</a:t>
            </a:r>
            <a:r>
              <a:rPr b="0" lang="pl-PL" sz="2400" spc="-1" strike="noStrike">
                <a:solidFill>
                  <a:srgbClr val="cacaca"/>
                </a:solidFill>
                <a:latin typeface="Average"/>
                <a:ea typeface="Average"/>
              </a:rPr>
              <a:t>etrieve</a:t>
            </a:r>
            <a:endParaRPr b="0" lang="pl-PL" sz="2400" spc="-1" strike="noStrike">
              <a:solidFill>
                <a:srgbClr val="000000"/>
              </a:solidFill>
              <a:latin typeface="Arial"/>
            </a:endParaRPr>
          </a:p>
        </p:txBody>
      </p:sp>
      <p:sp>
        <p:nvSpPr>
          <p:cNvPr id="315" name="TextShape 5"/>
          <p:cNvSpPr txBox="1"/>
          <p:nvPr/>
        </p:nvSpPr>
        <p:spPr>
          <a:xfrm>
            <a:off x="4456800" y="1873800"/>
            <a:ext cx="1541880" cy="572400"/>
          </a:xfrm>
          <a:prstGeom prst="rect">
            <a:avLst/>
          </a:prstGeom>
          <a:noFill/>
          <a:ln>
            <a:noFill/>
          </a:ln>
        </p:spPr>
        <p:txBody>
          <a:bodyPr tIns="91440" bIns="91440">
            <a:noAutofit/>
          </a:bodyPr>
          <a:p>
            <a:pPr algn="ctr">
              <a:lnSpc>
                <a:spcPct val="115000"/>
              </a:lnSpc>
            </a:pPr>
            <a:r>
              <a:rPr b="1" lang="pl-PL" sz="2400" spc="-1" strike="noStrike">
                <a:solidFill>
                  <a:srgbClr val="cacaca"/>
                </a:solidFill>
                <a:latin typeface="Average"/>
                <a:ea typeface="Average"/>
              </a:rPr>
              <a:t>U</a:t>
            </a:r>
            <a:r>
              <a:rPr b="0" lang="pl-PL" sz="2400" spc="-1" strike="noStrike">
                <a:solidFill>
                  <a:srgbClr val="cacaca"/>
                </a:solidFill>
                <a:latin typeface="Average"/>
                <a:ea typeface="Average"/>
              </a:rPr>
              <a:t>pdate</a:t>
            </a:r>
            <a:endParaRPr b="0" lang="pl-PL" sz="2400" spc="-1" strike="noStrike">
              <a:solidFill>
                <a:srgbClr val="000000"/>
              </a:solidFill>
              <a:latin typeface="Arial"/>
            </a:endParaRPr>
          </a:p>
          <a:p>
            <a:pPr algn="ctr">
              <a:lnSpc>
                <a:spcPct val="115000"/>
              </a:lnSpc>
              <a:spcBef>
                <a:spcPts val="1599"/>
              </a:spcBef>
              <a:spcAft>
                <a:spcPts val="1599"/>
              </a:spcAft>
            </a:pPr>
            <a:endParaRPr b="0" lang="pl-PL" sz="2400" spc="-1" strike="noStrike">
              <a:solidFill>
                <a:srgbClr val="000000"/>
              </a:solidFill>
              <a:latin typeface="Arial"/>
            </a:endParaRPr>
          </a:p>
        </p:txBody>
      </p:sp>
      <p:sp>
        <p:nvSpPr>
          <p:cNvPr id="316" name="TextShape 6"/>
          <p:cNvSpPr txBox="1"/>
          <p:nvPr/>
        </p:nvSpPr>
        <p:spPr>
          <a:xfrm>
            <a:off x="5999040" y="1906920"/>
            <a:ext cx="1541880" cy="572400"/>
          </a:xfrm>
          <a:prstGeom prst="rect">
            <a:avLst/>
          </a:prstGeom>
          <a:noFill/>
          <a:ln>
            <a:noFill/>
          </a:ln>
        </p:spPr>
        <p:txBody>
          <a:bodyPr tIns="91440" bIns="91440">
            <a:noAutofit/>
          </a:bodyPr>
          <a:p>
            <a:pPr algn="ctr">
              <a:lnSpc>
                <a:spcPct val="115000"/>
              </a:lnSpc>
            </a:pPr>
            <a:r>
              <a:rPr b="1" lang="pl-PL" sz="2400" spc="-1" strike="noStrike">
                <a:solidFill>
                  <a:srgbClr val="cacaca"/>
                </a:solidFill>
                <a:latin typeface="Average"/>
                <a:ea typeface="Average"/>
              </a:rPr>
              <a:t>D</a:t>
            </a:r>
            <a:r>
              <a:rPr b="0" lang="pl-PL" sz="2400" spc="-1" strike="noStrike">
                <a:solidFill>
                  <a:srgbClr val="cacaca"/>
                </a:solidFill>
                <a:latin typeface="Average"/>
                <a:ea typeface="Average"/>
              </a:rPr>
              <a:t>elete</a:t>
            </a:r>
            <a:endParaRPr b="0" lang="pl-PL" sz="2400" spc="-1" strike="noStrike">
              <a:solidFill>
                <a:srgbClr val="000000"/>
              </a:solidFill>
              <a:latin typeface="Arial"/>
            </a:endParaRPr>
          </a:p>
          <a:p>
            <a:pPr algn="ctr">
              <a:lnSpc>
                <a:spcPct val="115000"/>
              </a:lnSpc>
              <a:spcBef>
                <a:spcPts val="1599"/>
              </a:spcBef>
              <a:spcAft>
                <a:spcPts val="1599"/>
              </a:spcAft>
            </a:pPr>
            <a:endParaRPr b="0" lang="pl-PL" sz="2400" spc="-1" strike="noStrike">
              <a:solidFill>
                <a:srgbClr val="000000"/>
              </a:solidFill>
              <a:latin typeface="Arial"/>
            </a:endParaRPr>
          </a:p>
        </p:txBody>
      </p:sp>
      <p:sp>
        <p:nvSpPr>
          <p:cNvPr id="317" name="TextShape 7"/>
          <p:cNvSpPr txBox="1"/>
          <p:nvPr/>
        </p:nvSpPr>
        <p:spPr>
          <a:xfrm>
            <a:off x="1372320" y="2365200"/>
            <a:ext cx="1541880" cy="572400"/>
          </a:xfrm>
          <a:prstGeom prst="rect">
            <a:avLst/>
          </a:prstGeom>
          <a:noFill/>
          <a:ln>
            <a:noFill/>
          </a:ln>
        </p:spPr>
        <p:txBody>
          <a:bodyPr tIns="91440" bIns="91440">
            <a:noAutofit/>
          </a:bodyPr>
          <a:p>
            <a:pPr algn="ctr">
              <a:lnSpc>
                <a:spcPct val="115000"/>
              </a:lnSpc>
            </a:pPr>
            <a:r>
              <a:rPr b="0" lang="pl-PL" sz="2400" spc="-1" strike="noStrike">
                <a:solidFill>
                  <a:srgbClr val="cacaca"/>
                </a:solidFill>
                <a:latin typeface="Average"/>
                <a:ea typeface="Average"/>
              </a:rPr>
              <a:t>Stwórz</a:t>
            </a:r>
            <a:endParaRPr b="0" lang="pl-PL" sz="2400" spc="-1" strike="noStrike">
              <a:solidFill>
                <a:srgbClr val="000000"/>
              </a:solidFill>
              <a:latin typeface="Arial"/>
            </a:endParaRPr>
          </a:p>
          <a:p>
            <a:pPr algn="ctr">
              <a:lnSpc>
                <a:spcPct val="115000"/>
              </a:lnSpc>
              <a:spcBef>
                <a:spcPts val="1599"/>
              </a:spcBef>
              <a:spcAft>
                <a:spcPts val="1599"/>
              </a:spcAft>
            </a:pPr>
            <a:endParaRPr b="0" lang="pl-PL" sz="2400" spc="-1" strike="noStrike">
              <a:solidFill>
                <a:srgbClr val="000000"/>
              </a:solidFill>
              <a:latin typeface="Arial"/>
            </a:endParaRPr>
          </a:p>
        </p:txBody>
      </p:sp>
      <p:sp>
        <p:nvSpPr>
          <p:cNvPr id="318" name="TextShape 8"/>
          <p:cNvSpPr txBox="1"/>
          <p:nvPr/>
        </p:nvSpPr>
        <p:spPr>
          <a:xfrm>
            <a:off x="2914560" y="2365200"/>
            <a:ext cx="1541880" cy="572400"/>
          </a:xfrm>
          <a:prstGeom prst="rect">
            <a:avLst/>
          </a:prstGeom>
          <a:noFill/>
          <a:ln>
            <a:noFill/>
          </a:ln>
        </p:spPr>
        <p:txBody>
          <a:bodyPr tIns="91440" bIns="91440">
            <a:noAutofit/>
          </a:bodyPr>
          <a:p>
            <a:pPr algn="ctr">
              <a:lnSpc>
                <a:spcPct val="115000"/>
              </a:lnSpc>
            </a:pPr>
            <a:r>
              <a:rPr b="0" lang="pl-PL" sz="2400" spc="-1" strike="noStrike">
                <a:solidFill>
                  <a:srgbClr val="cacaca"/>
                </a:solidFill>
                <a:latin typeface="Average"/>
                <a:ea typeface="Average"/>
              </a:rPr>
              <a:t>Odczytaj</a:t>
            </a:r>
            <a:endParaRPr b="0" lang="pl-PL" sz="2400" spc="-1" strike="noStrike">
              <a:solidFill>
                <a:srgbClr val="000000"/>
              </a:solidFill>
              <a:latin typeface="Arial"/>
            </a:endParaRPr>
          </a:p>
          <a:p>
            <a:pPr algn="ctr">
              <a:lnSpc>
                <a:spcPct val="115000"/>
              </a:lnSpc>
              <a:spcBef>
                <a:spcPts val="1599"/>
              </a:spcBef>
              <a:spcAft>
                <a:spcPts val="1599"/>
              </a:spcAft>
            </a:pPr>
            <a:endParaRPr b="0" lang="pl-PL" sz="2400" spc="-1" strike="noStrike">
              <a:solidFill>
                <a:srgbClr val="000000"/>
              </a:solidFill>
              <a:latin typeface="Arial"/>
            </a:endParaRPr>
          </a:p>
        </p:txBody>
      </p:sp>
      <p:sp>
        <p:nvSpPr>
          <p:cNvPr id="319" name="TextShape 9"/>
          <p:cNvSpPr txBox="1"/>
          <p:nvPr/>
        </p:nvSpPr>
        <p:spPr>
          <a:xfrm>
            <a:off x="4456800" y="2365200"/>
            <a:ext cx="1807200" cy="572400"/>
          </a:xfrm>
          <a:prstGeom prst="rect">
            <a:avLst/>
          </a:prstGeom>
          <a:noFill/>
          <a:ln>
            <a:noFill/>
          </a:ln>
        </p:spPr>
        <p:txBody>
          <a:bodyPr tIns="91440" bIns="91440">
            <a:noAutofit/>
          </a:bodyPr>
          <a:p>
            <a:pPr algn="ctr">
              <a:lnSpc>
                <a:spcPct val="115000"/>
              </a:lnSpc>
            </a:pPr>
            <a:r>
              <a:rPr b="0" lang="pl-PL" sz="2400" spc="-1" strike="noStrike">
                <a:solidFill>
                  <a:srgbClr val="cacaca"/>
                </a:solidFill>
                <a:latin typeface="Average"/>
                <a:ea typeface="Average"/>
              </a:rPr>
              <a:t>Aktualizuj</a:t>
            </a:r>
            <a:endParaRPr b="0" lang="pl-PL" sz="2400" spc="-1" strike="noStrike">
              <a:solidFill>
                <a:srgbClr val="000000"/>
              </a:solidFill>
              <a:latin typeface="Arial"/>
            </a:endParaRPr>
          </a:p>
          <a:p>
            <a:pPr algn="ctr">
              <a:lnSpc>
                <a:spcPct val="115000"/>
              </a:lnSpc>
              <a:spcBef>
                <a:spcPts val="1599"/>
              </a:spcBef>
              <a:spcAft>
                <a:spcPts val="1599"/>
              </a:spcAft>
            </a:pPr>
            <a:endParaRPr b="0" lang="pl-PL" sz="2400" spc="-1" strike="noStrike">
              <a:solidFill>
                <a:srgbClr val="000000"/>
              </a:solidFill>
              <a:latin typeface="Arial"/>
            </a:endParaRPr>
          </a:p>
        </p:txBody>
      </p:sp>
      <p:sp>
        <p:nvSpPr>
          <p:cNvPr id="320" name="TextShape 10"/>
          <p:cNvSpPr txBox="1"/>
          <p:nvPr/>
        </p:nvSpPr>
        <p:spPr>
          <a:xfrm>
            <a:off x="5999040" y="2365200"/>
            <a:ext cx="1541880" cy="572400"/>
          </a:xfrm>
          <a:prstGeom prst="rect">
            <a:avLst/>
          </a:prstGeom>
          <a:noFill/>
          <a:ln>
            <a:noFill/>
          </a:ln>
        </p:spPr>
        <p:txBody>
          <a:bodyPr tIns="91440" bIns="91440">
            <a:noAutofit/>
          </a:bodyPr>
          <a:p>
            <a:pPr algn="ctr">
              <a:lnSpc>
                <a:spcPct val="115000"/>
              </a:lnSpc>
            </a:pPr>
            <a:r>
              <a:rPr b="0" lang="pl-PL" sz="2400" spc="-1" strike="noStrike">
                <a:solidFill>
                  <a:srgbClr val="cacaca"/>
                </a:solidFill>
                <a:latin typeface="Average"/>
                <a:ea typeface="Average"/>
              </a:rPr>
              <a:t>Usuń</a:t>
            </a:r>
            <a:endParaRPr b="0" lang="pl-PL" sz="2400" spc="-1" strike="noStrike">
              <a:solidFill>
                <a:srgbClr val="000000"/>
              </a:solidFill>
              <a:latin typeface="Arial"/>
            </a:endParaRPr>
          </a:p>
          <a:p>
            <a:pPr algn="ctr">
              <a:lnSpc>
                <a:spcPct val="115000"/>
              </a:lnSpc>
              <a:spcBef>
                <a:spcPts val="1599"/>
              </a:spcBef>
              <a:spcAft>
                <a:spcPts val="1599"/>
              </a:spcAft>
            </a:pPr>
            <a:endParaRPr b="0" lang="pl-PL" sz="2400" spc="-1" strike="noStrike">
              <a:solidFill>
                <a:srgbClr val="000000"/>
              </a:solidFill>
              <a:latin typeface="Arial"/>
            </a:endParaRPr>
          </a:p>
        </p:txBody>
      </p:sp>
      <p:sp>
        <p:nvSpPr>
          <p:cNvPr id="321" name="TextShape 11"/>
          <p:cNvSpPr txBox="1"/>
          <p:nvPr/>
        </p:nvSpPr>
        <p:spPr>
          <a:xfrm>
            <a:off x="611280" y="3368880"/>
            <a:ext cx="7921440" cy="817200"/>
          </a:xfrm>
          <a:prstGeom prst="rect">
            <a:avLst/>
          </a:prstGeom>
          <a:noFill/>
          <a:ln>
            <a:noFill/>
          </a:ln>
        </p:spPr>
        <p:txBody>
          <a:bodyPr tIns="91440" bIns="91440">
            <a:noAutofit/>
          </a:bodyPr>
          <a:p>
            <a:pPr algn="ctr">
              <a:lnSpc>
                <a:spcPct val="115000"/>
              </a:lnSpc>
              <a:spcAft>
                <a:spcPts val="1599"/>
              </a:spcAft>
            </a:pPr>
            <a:r>
              <a:rPr b="0" lang="pl-PL" sz="1800" spc="-1" strike="noStrike">
                <a:solidFill>
                  <a:srgbClr val="cacaca"/>
                </a:solidFill>
                <a:latin typeface="Average"/>
                <a:ea typeface="Average"/>
              </a:rPr>
              <a:t>Cztery podstawowe funkcje w aplikacjach korzystających z pamięci trwałej, które umożliwiają zarządzanie nią.</a:t>
            </a:r>
            <a:endParaRPr b="0" lang="pl-PL" sz="1800" spc="-1" strike="noStrike">
              <a:solidFill>
                <a:srgbClr val="000000"/>
              </a:solidFill>
              <a:latin typeface="Arial"/>
            </a:endParaRPr>
          </a:p>
        </p:txBody>
      </p:sp>
      <p:sp>
        <p:nvSpPr>
          <p:cNvPr id="322" name="CustomShape 12"/>
          <p:cNvSpPr/>
          <p:nvPr/>
        </p:nvSpPr>
        <p:spPr>
          <a:xfrm flipH="1">
            <a:off x="2142720" y="1594080"/>
            <a:ext cx="1852200" cy="279720"/>
          </a:xfrm>
          <a:custGeom>
            <a:avLst/>
            <a:gdLst/>
            <a:ahLst/>
            <a:rect l="l" t="t" r="r" b="b"/>
            <a:pathLst>
              <a:path w="21600" h="21600">
                <a:moveTo>
                  <a:pt x="0" y="0"/>
                </a:moveTo>
                <a:lnTo>
                  <a:pt x="21600" y="21600"/>
                </a:lnTo>
              </a:path>
            </a:pathLst>
          </a:custGeom>
          <a:noFill/>
          <a:ln w="28440">
            <a:solidFill>
              <a:schemeClr val="dk2"/>
            </a:solidFill>
            <a:round/>
            <a:tailEnd len="med" type="triangle" w="med"/>
          </a:ln>
        </p:spPr>
        <p:style>
          <a:lnRef idx="0"/>
          <a:fillRef idx="0"/>
          <a:effectRef idx="0"/>
          <a:fontRef idx="minor"/>
        </p:style>
      </p:sp>
      <p:sp>
        <p:nvSpPr>
          <p:cNvPr id="323" name="CustomShape 13"/>
          <p:cNvSpPr/>
          <p:nvPr/>
        </p:nvSpPr>
        <p:spPr>
          <a:xfrm flipH="1">
            <a:off x="3684960" y="1618920"/>
            <a:ext cx="698040" cy="254520"/>
          </a:xfrm>
          <a:custGeom>
            <a:avLst/>
            <a:gdLst/>
            <a:ahLst/>
            <a:rect l="l" t="t" r="r" b="b"/>
            <a:pathLst>
              <a:path w="21600" h="21600">
                <a:moveTo>
                  <a:pt x="0" y="0"/>
                </a:moveTo>
                <a:lnTo>
                  <a:pt x="21600" y="21600"/>
                </a:lnTo>
              </a:path>
            </a:pathLst>
          </a:custGeom>
          <a:noFill/>
          <a:ln w="28440">
            <a:solidFill>
              <a:schemeClr val="dk2"/>
            </a:solidFill>
            <a:round/>
            <a:tailEnd len="med" type="triangle" w="med"/>
          </a:ln>
        </p:spPr>
        <p:style>
          <a:lnRef idx="0"/>
          <a:fillRef idx="0"/>
          <a:effectRef idx="0"/>
          <a:fontRef idx="minor"/>
        </p:style>
      </p:sp>
      <p:sp>
        <p:nvSpPr>
          <p:cNvPr id="324" name="CustomShape 14"/>
          <p:cNvSpPr/>
          <p:nvPr/>
        </p:nvSpPr>
        <p:spPr>
          <a:xfrm>
            <a:off x="4739040" y="1618920"/>
            <a:ext cx="488520" cy="254520"/>
          </a:xfrm>
          <a:custGeom>
            <a:avLst/>
            <a:gdLst/>
            <a:ahLst/>
            <a:rect l="l" t="t" r="r" b="b"/>
            <a:pathLst>
              <a:path w="21600" h="21600">
                <a:moveTo>
                  <a:pt x="0" y="0"/>
                </a:moveTo>
                <a:lnTo>
                  <a:pt x="21600" y="21600"/>
                </a:lnTo>
              </a:path>
            </a:pathLst>
          </a:custGeom>
          <a:noFill/>
          <a:ln w="28440">
            <a:solidFill>
              <a:schemeClr val="dk2"/>
            </a:solidFill>
            <a:round/>
            <a:tailEnd len="med" type="triangle" w="med"/>
          </a:ln>
        </p:spPr>
        <p:style>
          <a:lnRef idx="0"/>
          <a:fillRef idx="0"/>
          <a:effectRef idx="0"/>
          <a:fontRef idx="minor"/>
        </p:style>
      </p:sp>
      <p:sp>
        <p:nvSpPr>
          <p:cNvPr id="325" name="CustomShape 15"/>
          <p:cNvSpPr/>
          <p:nvPr/>
        </p:nvSpPr>
        <p:spPr>
          <a:xfrm>
            <a:off x="5143680" y="1569240"/>
            <a:ext cx="1626120" cy="337320"/>
          </a:xfrm>
          <a:custGeom>
            <a:avLst/>
            <a:gdLst/>
            <a:ahLst/>
            <a:rect l="l" t="t" r="r" b="b"/>
            <a:pathLst>
              <a:path w="21600" h="21600">
                <a:moveTo>
                  <a:pt x="0" y="0"/>
                </a:moveTo>
                <a:lnTo>
                  <a:pt x="21600" y="21600"/>
                </a:lnTo>
              </a:path>
            </a:pathLst>
          </a:custGeom>
          <a:noFill/>
          <a:ln w="28440">
            <a:solidFill>
              <a:schemeClr val="dk2"/>
            </a:solidFill>
            <a:round/>
            <a:tailEnd len="med" type="triangle" w="med"/>
          </a:ln>
        </p:spPr>
        <p:style>
          <a:lnRef idx="0"/>
          <a:fillRef idx="0"/>
          <a:effectRef idx="0"/>
          <a:fontRef idx="minor"/>
        </p:style>
      </p:sp>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6" name="TextShape 1"/>
          <p:cNvSpPr txBox="1"/>
          <p:nvPr/>
        </p:nvSpPr>
        <p:spPr>
          <a:xfrm>
            <a:off x="311760" y="444960"/>
            <a:ext cx="8520120" cy="572400"/>
          </a:xfrm>
          <a:prstGeom prst="rect">
            <a:avLst/>
          </a:prstGeom>
          <a:noFill/>
          <a:ln>
            <a:noFill/>
          </a:ln>
        </p:spPr>
        <p:txBody>
          <a:bodyPr tIns="91440" bIns="91440">
            <a:noAutofit/>
          </a:bodyPr>
          <a:p>
            <a:pPr>
              <a:lnSpc>
                <a:spcPct val="100000"/>
              </a:lnSpc>
            </a:pPr>
            <a:r>
              <a:rPr b="0" lang="pl-PL" sz="3000" spc="-1" strike="noStrike">
                <a:solidFill>
                  <a:srgbClr val="ffffff"/>
                </a:solidFill>
                <a:latin typeface="Oswald"/>
                <a:ea typeface="Oswald"/>
              </a:rPr>
              <a:t>Funkcje CRUD w Modelach</a:t>
            </a:r>
            <a:endParaRPr b="0" lang="pl-PL" sz="3000" spc="-1" strike="noStrike">
              <a:solidFill>
                <a:srgbClr val="000000"/>
              </a:solidFill>
              <a:latin typeface="Arial"/>
            </a:endParaRPr>
          </a:p>
        </p:txBody>
      </p:sp>
      <p:sp>
        <p:nvSpPr>
          <p:cNvPr id="327" name="CustomShape 2"/>
          <p:cNvSpPr/>
          <p:nvPr/>
        </p:nvSpPr>
        <p:spPr>
          <a:xfrm>
            <a:off x="1372680" y="1370880"/>
            <a:ext cx="2224440" cy="425880"/>
          </a:xfrm>
          <a:prstGeom prst="snip1Rect">
            <a:avLst>
              <a:gd name="adj" fmla="val 16667"/>
            </a:avLst>
          </a:prstGeom>
          <a:solidFill>
            <a:schemeClr val="lt2"/>
          </a:solidFill>
          <a:ln w="9360">
            <a:solidFill>
              <a:schemeClr val="dk2"/>
            </a:solidFill>
            <a:round/>
          </a:ln>
        </p:spPr>
        <p:style>
          <a:lnRef idx="0"/>
          <a:fillRef idx="0"/>
          <a:effectRef idx="0"/>
          <a:fontRef idx="minor"/>
        </p:style>
        <p:txBody>
          <a:bodyPr tIns="91440" bIns="91440" anchor="ctr">
            <a:noAutofit/>
          </a:bodyPr>
          <a:p>
            <a:pPr algn="ctr">
              <a:lnSpc>
                <a:spcPct val="100000"/>
              </a:lnSpc>
            </a:pPr>
            <a:r>
              <a:rPr b="0" lang="pl-PL" sz="1400" spc="-1" strike="noStrike">
                <a:solidFill>
                  <a:srgbClr val="000000"/>
                </a:solidFill>
                <a:latin typeface="Arial"/>
                <a:ea typeface="Arial"/>
              </a:rPr>
              <a:t>Widoki dla klasy </a:t>
            </a:r>
            <a:r>
              <a:rPr b="1" lang="pl-PL" sz="1400" spc="-1" strike="noStrike">
                <a:solidFill>
                  <a:srgbClr val="000000"/>
                </a:solidFill>
                <a:latin typeface="Arial"/>
                <a:ea typeface="Arial"/>
              </a:rPr>
              <a:t>Advert</a:t>
            </a:r>
            <a:endParaRPr b="0" lang="pl-PL" sz="1400" spc="-1" strike="noStrike">
              <a:latin typeface="Arial"/>
            </a:endParaRPr>
          </a:p>
        </p:txBody>
      </p:sp>
      <p:pic>
        <p:nvPicPr>
          <p:cNvPr id="328" name="Google Shape;308;p45" descr=""/>
          <p:cNvPicPr/>
          <p:nvPr/>
        </p:nvPicPr>
        <p:blipFill>
          <a:blip r:embed="rId1"/>
          <a:stretch/>
        </p:blipFill>
        <p:spPr>
          <a:xfrm>
            <a:off x="5467680" y="1878840"/>
            <a:ext cx="2954880" cy="3040920"/>
          </a:xfrm>
          <a:prstGeom prst="rect">
            <a:avLst/>
          </a:prstGeom>
          <a:ln>
            <a:noFill/>
          </a:ln>
        </p:spPr>
      </p:pic>
      <p:pic>
        <p:nvPicPr>
          <p:cNvPr id="329" name="Google Shape;309;p45" descr=""/>
          <p:cNvPicPr/>
          <p:nvPr/>
        </p:nvPicPr>
        <p:blipFill>
          <a:blip r:embed="rId2"/>
          <a:stretch/>
        </p:blipFill>
        <p:spPr>
          <a:xfrm>
            <a:off x="952560" y="1878840"/>
            <a:ext cx="3064680" cy="3040920"/>
          </a:xfrm>
          <a:prstGeom prst="rect">
            <a:avLst/>
          </a:prstGeom>
          <a:ln>
            <a:noFill/>
          </a:ln>
        </p:spPr>
      </p:pic>
      <p:sp>
        <p:nvSpPr>
          <p:cNvPr id="330" name="CustomShape 3"/>
          <p:cNvSpPr/>
          <p:nvPr/>
        </p:nvSpPr>
        <p:spPr>
          <a:xfrm>
            <a:off x="5833080" y="1370880"/>
            <a:ext cx="2224440" cy="425880"/>
          </a:xfrm>
          <a:prstGeom prst="snip1Rect">
            <a:avLst>
              <a:gd name="adj" fmla="val 16667"/>
            </a:avLst>
          </a:prstGeom>
          <a:solidFill>
            <a:schemeClr val="lt2"/>
          </a:solidFill>
          <a:ln w="9360">
            <a:solidFill>
              <a:schemeClr val="dk2"/>
            </a:solidFill>
            <a:round/>
          </a:ln>
        </p:spPr>
        <p:style>
          <a:lnRef idx="0"/>
          <a:fillRef idx="0"/>
          <a:effectRef idx="0"/>
          <a:fontRef idx="minor"/>
        </p:style>
        <p:txBody>
          <a:bodyPr tIns="91440" bIns="91440" anchor="ctr">
            <a:noAutofit/>
          </a:bodyPr>
          <a:p>
            <a:pPr algn="ctr">
              <a:lnSpc>
                <a:spcPct val="100000"/>
              </a:lnSpc>
            </a:pPr>
            <a:r>
              <a:rPr b="0" lang="pl-PL" sz="1400" spc="-1" strike="noStrike">
                <a:solidFill>
                  <a:srgbClr val="000000"/>
                </a:solidFill>
                <a:latin typeface="Arial"/>
                <a:ea typeface="Arial"/>
              </a:rPr>
              <a:t>Widoki dla klasy </a:t>
            </a:r>
            <a:r>
              <a:rPr b="1" lang="pl-PL" sz="1400" spc="-1" strike="noStrike">
                <a:solidFill>
                  <a:srgbClr val="000000"/>
                </a:solidFill>
                <a:latin typeface="Arial"/>
                <a:ea typeface="Arial"/>
              </a:rPr>
              <a:t>User</a:t>
            </a:r>
            <a:endParaRPr b="0" lang="pl-PL" sz="1400" spc="-1" strike="noStrike">
              <a:latin typeface="Arial"/>
            </a:endParaRPr>
          </a:p>
        </p:txBody>
      </p:sp>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1" name="TextShape 1"/>
          <p:cNvSpPr txBox="1"/>
          <p:nvPr/>
        </p:nvSpPr>
        <p:spPr>
          <a:xfrm>
            <a:off x="311760" y="555480"/>
            <a:ext cx="2807640" cy="755280"/>
          </a:xfrm>
          <a:prstGeom prst="rect">
            <a:avLst/>
          </a:prstGeom>
          <a:noFill/>
          <a:ln>
            <a:noFill/>
          </a:ln>
        </p:spPr>
        <p:txBody>
          <a:bodyPr tIns="91440" bIns="91440" anchor="b">
            <a:noAutofit/>
          </a:bodyPr>
          <a:p>
            <a:pPr>
              <a:lnSpc>
                <a:spcPct val="100000"/>
              </a:lnSpc>
            </a:pPr>
            <a:r>
              <a:rPr b="0" lang="pl-PL" sz="1800" spc="-1" strike="noStrike">
                <a:solidFill>
                  <a:srgbClr val="ffffff"/>
                </a:solidFill>
                <a:latin typeface="Oswald"/>
                <a:ea typeface="Oswald"/>
              </a:rPr>
              <a:t>Widok</a:t>
            </a:r>
            <a:br/>
            <a:r>
              <a:rPr b="0" lang="pl-PL" sz="2400" spc="-1" strike="noStrike">
                <a:solidFill>
                  <a:srgbClr val="ffffff"/>
                </a:solidFill>
                <a:latin typeface="Oswald"/>
                <a:ea typeface="Oswald"/>
              </a:rPr>
              <a:t>Tworzenie ogłoszenia</a:t>
            </a:r>
            <a:endParaRPr b="0" lang="pl-PL" sz="2400" spc="-1" strike="noStrike">
              <a:solidFill>
                <a:srgbClr val="000000"/>
              </a:solidFill>
              <a:latin typeface="Arial"/>
            </a:endParaRPr>
          </a:p>
        </p:txBody>
      </p:sp>
      <p:sp>
        <p:nvSpPr>
          <p:cNvPr id="332" name="TextShape 2"/>
          <p:cNvSpPr txBox="1"/>
          <p:nvPr/>
        </p:nvSpPr>
        <p:spPr>
          <a:xfrm>
            <a:off x="248040" y="2071440"/>
            <a:ext cx="3058920" cy="1901520"/>
          </a:xfrm>
          <a:prstGeom prst="rect">
            <a:avLst/>
          </a:prstGeom>
          <a:noFill/>
          <a:ln>
            <a:noFill/>
          </a:ln>
        </p:spPr>
        <p:txBody>
          <a:bodyPr tIns="91440" bIns="91440">
            <a:noAutofit/>
          </a:bodyPr>
          <a:p>
            <a:pPr marL="457200" indent="-304560">
              <a:lnSpc>
                <a:spcPct val="115000"/>
              </a:lnSpc>
              <a:buClr>
                <a:srgbClr val="cacaca"/>
              </a:buClr>
              <a:buFont typeface="Average"/>
              <a:buChar char="●"/>
            </a:pPr>
            <a:r>
              <a:rPr b="0" lang="pl-PL" sz="1200" spc="-1" strike="noStrike">
                <a:solidFill>
                  <a:srgbClr val="cacaca"/>
                </a:solidFill>
                <a:latin typeface="Average"/>
                <a:ea typeface="Average"/>
              </a:rPr>
              <a:t>Zapis ścieżki szablonu do zmiennej.</a:t>
            </a:r>
            <a:endParaRPr b="0" lang="pl-PL" sz="1200" spc="-1" strike="noStrike">
              <a:solidFill>
                <a:srgbClr val="000000"/>
              </a:solidFill>
              <a:latin typeface="Arial"/>
            </a:endParaRPr>
          </a:p>
          <a:p>
            <a:pPr marL="457200" indent="-304560">
              <a:lnSpc>
                <a:spcPct val="115000"/>
              </a:lnSpc>
              <a:buClr>
                <a:srgbClr val="cacaca"/>
              </a:buClr>
              <a:buFont typeface="Average"/>
              <a:buChar char="●"/>
            </a:pPr>
            <a:r>
              <a:rPr b="0" lang="pl-PL" sz="1200" spc="-1" strike="noStrike">
                <a:solidFill>
                  <a:srgbClr val="cacaca"/>
                </a:solidFill>
                <a:latin typeface="Average"/>
                <a:ea typeface="Average"/>
              </a:rPr>
              <a:t>Tworzenie formularza na podstawie klasy </a:t>
            </a:r>
            <a:r>
              <a:rPr b="1" lang="pl-PL" sz="1200" spc="-1" strike="noStrike">
                <a:solidFill>
                  <a:srgbClr val="cacaca"/>
                </a:solidFill>
                <a:latin typeface="Average"/>
                <a:ea typeface="Average"/>
              </a:rPr>
              <a:t>AdvertModelForm.</a:t>
            </a:r>
            <a:endParaRPr b="0" lang="pl-PL" sz="1200" spc="-1" strike="noStrike">
              <a:solidFill>
                <a:srgbClr val="000000"/>
              </a:solidFill>
              <a:latin typeface="Arial"/>
            </a:endParaRPr>
          </a:p>
          <a:p>
            <a:pPr marL="457200" indent="-304560">
              <a:lnSpc>
                <a:spcPct val="115000"/>
              </a:lnSpc>
              <a:buClr>
                <a:srgbClr val="cacaca"/>
              </a:buClr>
              <a:buFont typeface="Average"/>
              <a:buChar char="●"/>
            </a:pPr>
            <a:r>
              <a:rPr b="0" lang="pl-PL" sz="1200" spc="-1" strike="noStrike">
                <a:solidFill>
                  <a:srgbClr val="cacaca"/>
                </a:solidFill>
                <a:latin typeface="Average"/>
                <a:ea typeface="Average"/>
              </a:rPr>
              <a:t>Dopisanie obecnego użytkownika jako właściciela ogłoszenia.</a:t>
            </a:r>
            <a:endParaRPr b="0" lang="pl-PL" sz="1200" spc="-1" strike="noStrike">
              <a:solidFill>
                <a:srgbClr val="000000"/>
              </a:solidFill>
              <a:latin typeface="Arial"/>
            </a:endParaRPr>
          </a:p>
          <a:p>
            <a:pPr marL="457200" indent="-304560">
              <a:lnSpc>
                <a:spcPct val="115000"/>
              </a:lnSpc>
              <a:buClr>
                <a:srgbClr val="cacaca"/>
              </a:buClr>
              <a:buFont typeface="Average"/>
              <a:buChar char="●"/>
            </a:pPr>
            <a:r>
              <a:rPr b="0" lang="pl-PL" sz="1200" spc="-1" strike="noStrike">
                <a:solidFill>
                  <a:srgbClr val="cacaca"/>
                </a:solidFill>
                <a:latin typeface="Average"/>
                <a:ea typeface="Average"/>
              </a:rPr>
              <a:t>Zapisanie formularza.</a:t>
            </a:r>
            <a:endParaRPr b="0" lang="pl-PL" sz="1200" spc="-1" strike="noStrike">
              <a:solidFill>
                <a:srgbClr val="000000"/>
              </a:solidFill>
              <a:latin typeface="Arial"/>
            </a:endParaRPr>
          </a:p>
          <a:p>
            <a:pPr marL="457200" indent="-304560">
              <a:lnSpc>
                <a:spcPct val="115000"/>
              </a:lnSpc>
              <a:buClr>
                <a:srgbClr val="cacaca"/>
              </a:buClr>
              <a:buFont typeface="Average"/>
              <a:buChar char="●"/>
            </a:pPr>
            <a:r>
              <a:rPr b="0" lang="pl-PL" sz="1200" spc="-1" strike="noStrike">
                <a:solidFill>
                  <a:srgbClr val="cacaca"/>
                </a:solidFill>
                <a:latin typeface="Average"/>
                <a:ea typeface="Average"/>
              </a:rPr>
              <a:t>Ustawienie przekierowania.</a:t>
            </a:r>
            <a:endParaRPr b="0" lang="pl-PL" sz="1200" spc="-1" strike="noStrike">
              <a:solidFill>
                <a:srgbClr val="000000"/>
              </a:solidFill>
              <a:latin typeface="Arial"/>
            </a:endParaRPr>
          </a:p>
          <a:p>
            <a:pPr marL="457200" indent="-304560">
              <a:lnSpc>
                <a:spcPct val="115000"/>
              </a:lnSpc>
              <a:buClr>
                <a:srgbClr val="cacaca"/>
              </a:buClr>
              <a:buFont typeface="Average"/>
              <a:buChar char="●"/>
            </a:pPr>
            <a:r>
              <a:rPr b="0" lang="pl-PL" sz="1200" spc="-1" strike="noStrike">
                <a:solidFill>
                  <a:srgbClr val="cacaca"/>
                </a:solidFill>
                <a:latin typeface="Average"/>
                <a:ea typeface="Average"/>
              </a:rPr>
              <a:t>Wysłanie formularza do </a:t>
            </a:r>
            <a:r>
              <a:rPr b="1" lang="pl-PL" sz="1200" spc="-1" strike="noStrike">
                <a:solidFill>
                  <a:srgbClr val="cacaca"/>
                </a:solidFill>
                <a:latin typeface="Average"/>
                <a:ea typeface="Average"/>
              </a:rPr>
              <a:t>szablonów.</a:t>
            </a:r>
            <a:endParaRPr b="0" lang="pl-PL" sz="1200" spc="-1" strike="noStrike">
              <a:solidFill>
                <a:srgbClr val="000000"/>
              </a:solidFill>
              <a:latin typeface="Arial"/>
            </a:endParaRPr>
          </a:p>
        </p:txBody>
      </p:sp>
      <p:pic>
        <p:nvPicPr>
          <p:cNvPr id="333" name="Google Shape;317;p46" descr=""/>
          <p:cNvPicPr/>
          <p:nvPr/>
        </p:nvPicPr>
        <p:blipFill>
          <a:blip r:embed="rId1"/>
          <a:stretch/>
        </p:blipFill>
        <p:spPr>
          <a:xfrm>
            <a:off x="3462120" y="1475640"/>
            <a:ext cx="5041440" cy="3093120"/>
          </a:xfrm>
          <a:prstGeom prst="rect">
            <a:avLst/>
          </a:prstGeom>
          <a:ln>
            <a:noFill/>
          </a:ln>
        </p:spPr>
      </p:pic>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4" name="TextShape 1"/>
          <p:cNvSpPr txBox="1"/>
          <p:nvPr/>
        </p:nvSpPr>
        <p:spPr>
          <a:xfrm>
            <a:off x="311760" y="555480"/>
            <a:ext cx="2807640" cy="755280"/>
          </a:xfrm>
          <a:prstGeom prst="rect">
            <a:avLst/>
          </a:prstGeom>
          <a:noFill/>
          <a:ln>
            <a:noFill/>
          </a:ln>
        </p:spPr>
        <p:txBody>
          <a:bodyPr tIns="91440" bIns="91440" anchor="b">
            <a:noAutofit/>
          </a:bodyPr>
          <a:p>
            <a:pPr>
              <a:lnSpc>
                <a:spcPct val="100000"/>
              </a:lnSpc>
            </a:pPr>
            <a:r>
              <a:rPr b="0" lang="pl-PL" sz="1800" spc="-1" strike="noStrike">
                <a:solidFill>
                  <a:srgbClr val="ffffff"/>
                </a:solidFill>
                <a:latin typeface="Oswald"/>
                <a:ea typeface="Oswald"/>
              </a:rPr>
              <a:t>Widok</a:t>
            </a:r>
            <a:br/>
            <a:r>
              <a:rPr b="0" lang="pl-PL" sz="2400" spc="-1" strike="noStrike">
                <a:solidFill>
                  <a:srgbClr val="ffffff"/>
                </a:solidFill>
                <a:latin typeface="Oswald"/>
                <a:ea typeface="Oswald"/>
              </a:rPr>
              <a:t>Odczyt ogłoszenia</a:t>
            </a:r>
            <a:endParaRPr b="0" lang="pl-PL" sz="2400" spc="-1" strike="noStrike">
              <a:solidFill>
                <a:srgbClr val="000000"/>
              </a:solidFill>
              <a:latin typeface="Arial"/>
            </a:endParaRPr>
          </a:p>
        </p:txBody>
      </p:sp>
      <p:pic>
        <p:nvPicPr>
          <p:cNvPr id="335" name="Google Shape;323;p47" descr=""/>
          <p:cNvPicPr/>
          <p:nvPr/>
        </p:nvPicPr>
        <p:blipFill>
          <a:blip r:embed="rId1"/>
          <a:stretch/>
        </p:blipFill>
        <p:spPr>
          <a:xfrm>
            <a:off x="3429000" y="1482840"/>
            <a:ext cx="5171760" cy="3085920"/>
          </a:xfrm>
          <a:prstGeom prst="rect">
            <a:avLst/>
          </a:prstGeom>
          <a:ln>
            <a:noFill/>
          </a:ln>
        </p:spPr>
      </p:pic>
      <p:sp>
        <p:nvSpPr>
          <p:cNvPr id="336" name="TextShape 2"/>
          <p:cNvSpPr txBox="1"/>
          <p:nvPr/>
        </p:nvSpPr>
        <p:spPr>
          <a:xfrm>
            <a:off x="248040" y="2075040"/>
            <a:ext cx="3058920" cy="1901520"/>
          </a:xfrm>
          <a:prstGeom prst="rect">
            <a:avLst/>
          </a:prstGeom>
          <a:noFill/>
          <a:ln>
            <a:noFill/>
          </a:ln>
        </p:spPr>
        <p:txBody>
          <a:bodyPr tIns="91440" bIns="91440">
            <a:noAutofit/>
          </a:bodyPr>
          <a:p>
            <a:pPr marL="457200" indent="-304560">
              <a:lnSpc>
                <a:spcPct val="115000"/>
              </a:lnSpc>
              <a:buClr>
                <a:srgbClr val="cacaca"/>
              </a:buClr>
              <a:buFont typeface="Average"/>
              <a:buChar char="●"/>
            </a:pPr>
            <a:r>
              <a:rPr b="0" lang="pl-PL" sz="1200" spc="-1" strike="noStrike">
                <a:solidFill>
                  <a:srgbClr val="cacaca"/>
                </a:solidFill>
                <a:latin typeface="Average"/>
                <a:ea typeface="Average"/>
              </a:rPr>
              <a:t>Zapis ścieżki szablonu do zmiennej.</a:t>
            </a:r>
            <a:endParaRPr b="0" lang="pl-PL" sz="1200" spc="-1" strike="noStrike">
              <a:solidFill>
                <a:srgbClr val="000000"/>
              </a:solidFill>
              <a:latin typeface="Arial"/>
            </a:endParaRPr>
          </a:p>
          <a:p>
            <a:pPr marL="457200" indent="-304560">
              <a:lnSpc>
                <a:spcPct val="115000"/>
              </a:lnSpc>
              <a:buClr>
                <a:srgbClr val="cacaca"/>
              </a:buClr>
              <a:buFont typeface="Average"/>
              <a:buChar char="●"/>
            </a:pPr>
            <a:r>
              <a:rPr b="0" lang="pl-PL" sz="1200" spc="-1" strike="noStrike">
                <a:solidFill>
                  <a:srgbClr val="cacaca"/>
                </a:solidFill>
                <a:latin typeface="Average"/>
                <a:ea typeface="Average"/>
              </a:rPr>
              <a:t>Pobieranie obiektu </a:t>
            </a:r>
            <a:r>
              <a:rPr b="1" lang="pl-PL" sz="1200" spc="-1" strike="noStrike">
                <a:solidFill>
                  <a:srgbClr val="cacaca"/>
                </a:solidFill>
                <a:latin typeface="Average"/>
                <a:ea typeface="Average"/>
              </a:rPr>
              <a:t>Advert</a:t>
            </a:r>
            <a:r>
              <a:rPr b="0" lang="pl-PL" sz="1200" spc="-1" strike="noStrike">
                <a:solidFill>
                  <a:srgbClr val="cacaca"/>
                </a:solidFill>
                <a:latin typeface="Average"/>
                <a:ea typeface="Average"/>
              </a:rPr>
              <a:t> na podstawie podanego </a:t>
            </a:r>
            <a:r>
              <a:rPr b="1" lang="pl-PL" sz="1200" spc="-1" strike="noStrike">
                <a:solidFill>
                  <a:srgbClr val="cacaca"/>
                </a:solidFill>
                <a:latin typeface="Average"/>
                <a:ea typeface="Average"/>
              </a:rPr>
              <a:t>advert_id.</a:t>
            </a:r>
            <a:endParaRPr b="0" lang="pl-PL" sz="1200" spc="-1" strike="noStrike">
              <a:solidFill>
                <a:srgbClr val="000000"/>
              </a:solidFill>
              <a:latin typeface="Arial"/>
            </a:endParaRPr>
          </a:p>
          <a:p>
            <a:pPr marL="457200" indent="-304560">
              <a:lnSpc>
                <a:spcPct val="115000"/>
              </a:lnSpc>
              <a:buClr>
                <a:srgbClr val="cacaca"/>
              </a:buClr>
              <a:buFont typeface="Average"/>
              <a:buChar char="●"/>
            </a:pPr>
            <a:r>
              <a:rPr b="0" lang="pl-PL" sz="1200" spc="-1" strike="noStrike">
                <a:solidFill>
                  <a:srgbClr val="cacaca"/>
                </a:solidFill>
                <a:latin typeface="Average"/>
                <a:ea typeface="Average"/>
              </a:rPr>
              <a:t>Pobranie firm przeprowadzkowych na podstawie </a:t>
            </a:r>
            <a:r>
              <a:rPr b="1" lang="pl-PL" sz="1200" spc="-1" strike="noStrike">
                <a:solidFill>
                  <a:srgbClr val="cacaca"/>
                </a:solidFill>
                <a:latin typeface="Average"/>
                <a:ea typeface="Average"/>
              </a:rPr>
              <a:t>lokalizacji</a:t>
            </a:r>
            <a:r>
              <a:rPr b="0" lang="pl-PL" sz="1200" spc="-1" strike="noStrike">
                <a:solidFill>
                  <a:srgbClr val="cacaca"/>
                </a:solidFill>
                <a:latin typeface="Average"/>
                <a:ea typeface="Average"/>
              </a:rPr>
              <a:t> oglądanego ogłoszenia.</a:t>
            </a:r>
            <a:endParaRPr b="0" lang="pl-PL" sz="1200" spc="-1" strike="noStrike">
              <a:solidFill>
                <a:srgbClr val="000000"/>
              </a:solidFill>
              <a:latin typeface="Arial"/>
            </a:endParaRPr>
          </a:p>
          <a:p>
            <a:pPr marL="457200" indent="-304560">
              <a:lnSpc>
                <a:spcPct val="115000"/>
              </a:lnSpc>
              <a:buClr>
                <a:srgbClr val="cacaca"/>
              </a:buClr>
              <a:buFont typeface="Average"/>
              <a:buChar char="●"/>
            </a:pPr>
            <a:r>
              <a:rPr b="0" lang="pl-PL" sz="1200" spc="-1" strike="noStrike">
                <a:solidFill>
                  <a:srgbClr val="cacaca"/>
                </a:solidFill>
                <a:latin typeface="Average"/>
                <a:ea typeface="Average"/>
              </a:rPr>
              <a:t>Wysłanie danych obiektu do szablonu.</a:t>
            </a:r>
            <a:endParaRPr b="0" lang="pl-PL" sz="1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7" name="TextShape 1"/>
          <p:cNvSpPr txBox="1"/>
          <p:nvPr/>
        </p:nvSpPr>
        <p:spPr>
          <a:xfrm>
            <a:off x="311760" y="555480"/>
            <a:ext cx="2807640" cy="755280"/>
          </a:xfrm>
          <a:prstGeom prst="rect">
            <a:avLst/>
          </a:prstGeom>
          <a:noFill/>
          <a:ln>
            <a:noFill/>
          </a:ln>
        </p:spPr>
        <p:txBody>
          <a:bodyPr tIns="91440" bIns="91440" anchor="b">
            <a:noAutofit/>
          </a:bodyPr>
          <a:p>
            <a:pPr>
              <a:lnSpc>
                <a:spcPct val="100000"/>
              </a:lnSpc>
            </a:pPr>
            <a:r>
              <a:rPr b="0" lang="pl-PL" sz="1800" spc="-1" strike="noStrike">
                <a:solidFill>
                  <a:srgbClr val="ffffff"/>
                </a:solidFill>
                <a:latin typeface="Oswald"/>
                <a:ea typeface="Oswald"/>
              </a:rPr>
              <a:t>Widok</a:t>
            </a:r>
            <a:br/>
            <a:r>
              <a:rPr b="0" lang="pl-PL" sz="2400" spc="-1" strike="noStrike">
                <a:solidFill>
                  <a:srgbClr val="ffffff"/>
                </a:solidFill>
                <a:latin typeface="Oswald"/>
                <a:ea typeface="Oswald"/>
              </a:rPr>
              <a:t>Aktualizacja ogłoszenia</a:t>
            </a:r>
            <a:endParaRPr b="0" lang="pl-PL" sz="2400" spc="-1" strike="noStrike">
              <a:solidFill>
                <a:srgbClr val="000000"/>
              </a:solidFill>
              <a:latin typeface="Arial"/>
            </a:endParaRPr>
          </a:p>
        </p:txBody>
      </p:sp>
      <p:pic>
        <p:nvPicPr>
          <p:cNvPr id="338" name="Google Shape;330;p48" descr=""/>
          <p:cNvPicPr/>
          <p:nvPr/>
        </p:nvPicPr>
        <p:blipFill>
          <a:blip r:embed="rId1"/>
          <a:stretch/>
        </p:blipFill>
        <p:spPr>
          <a:xfrm>
            <a:off x="3674160" y="540720"/>
            <a:ext cx="4736160" cy="4061880"/>
          </a:xfrm>
          <a:prstGeom prst="rect">
            <a:avLst/>
          </a:prstGeom>
          <a:ln>
            <a:noFill/>
          </a:ln>
        </p:spPr>
      </p:pic>
      <p:sp>
        <p:nvSpPr>
          <p:cNvPr id="339" name="TextShape 2"/>
          <p:cNvSpPr txBox="1"/>
          <p:nvPr/>
        </p:nvSpPr>
        <p:spPr>
          <a:xfrm>
            <a:off x="248040" y="2075040"/>
            <a:ext cx="3058920" cy="1901520"/>
          </a:xfrm>
          <a:prstGeom prst="rect">
            <a:avLst/>
          </a:prstGeom>
          <a:noFill/>
          <a:ln>
            <a:noFill/>
          </a:ln>
        </p:spPr>
        <p:txBody>
          <a:bodyPr tIns="91440" bIns="91440">
            <a:noAutofit/>
          </a:bodyPr>
          <a:p>
            <a:pPr marL="457200" indent="-304560">
              <a:lnSpc>
                <a:spcPct val="115000"/>
              </a:lnSpc>
              <a:buClr>
                <a:srgbClr val="cacaca"/>
              </a:buClr>
              <a:buFont typeface="Average"/>
              <a:buChar char="●"/>
            </a:pPr>
            <a:r>
              <a:rPr b="0" lang="pl-PL" sz="1200" spc="-1" strike="noStrike">
                <a:solidFill>
                  <a:srgbClr val="cacaca"/>
                </a:solidFill>
                <a:latin typeface="Average"/>
                <a:ea typeface="Average"/>
              </a:rPr>
              <a:t>Zapis ścieżki szablonu do zmiennej.</a:t>
            </a:r>
            <a:endParaRPr b="0" lang="pl-PL" sz="1200" spc="-1" strike="noStrike">
              <a:solidFill>
                <a:srgbClr val="000000"/>
              </a:solidFill>
              <a:latin typeface="Arial"/>
            </a:endParaRPr>
          </a:p>
          <a:p>
            <a:pPr marL="457200" indent="-304560">
              <a:lnSpc>
                <a:spcPct val="115000"/>
              </a:lnSpc>
              <a:buClr>
                <a:srgbClr val="cacaca"/>
              </a:buClr>
              <a:buFont typeface="Average"/>
              <a:buChar char="●"/>
            </a:pPr>
            <a:r>
              <a:rPr b="0" lang="pl-PL" sz="1200" spc="-1" strike="noStrike">
                <a:solidFill>
                  <a:srgbClr val="cacaca"/>
                </a:solidFill>
                <a:latin typeface="Average"/>
                <a:ea typeface="Average"/>
              </a:rPr>
              <a:t>Pobieranie obiektu </a:t>
            </a:r>
            <a:r>
              <a:rPr b="1" lang="pl-PL" sz="1200" spc="-1" strike="noStrike">
                <a:solidFill>
                  <a:srgbClr val="cacaca"/>
                </a:solidFill>
                <a:latin typeface="Average"/>
                <a:ea typeface="Average"/>
              </a:rPr>
              <a:t>Advert</a:t>
            </a:r>
            <a:r>
              <a:rPr b="0" lang="pl-PL" sz="1200" spc="-1" strike="noStrike">
                <a:solidFill>
                  <a:srgbClr val="cacaca"/>
                </a:solidFill>
                <a:latin typeface="Average"/>
                <a:ea typeface="Average"/>
              </a:rPr>
              <a:t> na podstawie podanego </a:t>
            </a:r>
            <a:r>
              <a:rPr b="1" lang="pl-PL" sz="1200" spc="-1" strike="noStrike">
                <a:solidFill>
                  <a:srgbClr val="cacaca"/>
                </a:solidFill>
                <a:latin typeface="Average"/>
                <a:ea typeface="Average"/>
              </a:rPr>
              <a:t>advert_id.</a:t>
            </a:r>
            <a:endParaRPr b="0" lang="pl-PL" sz="1200" spc="-1" strike="noStrike">
              <a:solidFill>
                <a:srgbClr val="000000"/>
              </a:solidFill>
              <a:latin typeface="Arial"/>
            </a:endParaRPr>
          </a:p>
          <a:p>
            <a:pPr marL="457200" indent="-304560">
              <a:lnSpc>
                <a:spcPct val="115000"/>
              </a:lnSpc>
              <a:buClr>
                <a:srgbClr val="cacaca"/>
              </a:buClr>
              <a:buFont typeface="Average"/>
              <a:buChar char="●"/>
            </a:pPr>
            <a:r>
              <a:rPr b="0" lang="pl-PL" sz="1200" spc="-1" strike="noStrike">
                <a:solidFill>
                  <a:srgbClr val="cacaca"/>
                </a:solidFill>
                <a:latin typeface="Average"/>
                <a:ea typeface="Average"/>
              </a:rPr>
              <a:t>Wypełnianie formularza danymi  z pobranego obiektu </a:t>
            </a:r>
            <a:r>
              <a:rPr b="1" lang="pl-PL" sz="1200" spc="-1" strike="noStrike">
                <a:solidFill>
                  <a:srgbClr val="cacaca"/>
                </a:solidFill>
                <a:latin typeface="Average"/>
                <a:ea typeface="Average"/>
              </a:rPr>
              <a:t>Advert.</a:t>
            </a:r>
            <a:endParaRPr b="0" lang="pl-PL" sz="1200" spc="-1" strike="noStrike">
              <a:solidFill>
                <a:srgbClr val="000000"/>
              </a:solidFill>
              <a:latin typeface="Arial"/>
            </a:endParaRPr>
          </a:p>
          <a:p>
            <a:pPr marL="457200" indent="-304560">
              <a:lnSpc>
                <a:spcPct val="115000"/>
              </a:lnSpc>
              <a:buClr>
                <a:srgbClr val="cacaca"/>
              </a:buClr>
              <a:buFont typeface="Average"/>
              <a:buChar char="●"/>
            </a:pPr>
            <a:r>
              <a:rPr b="0" lang="pl-PL" sz="1200" spc="-1" strike="noStrike">
                <a:solidFill>
                  <a:srgbClr val="cacaca"/>
                </a:solidFill>
                <a:latin typeface="Average"/>
                <a:ea typeface="Average"/>
              </a:rPr>
              <a:t>Zabezpieczenie</a:t>
            </a:r>
            <a:endParaRPr b="0" lang="pl-PL" sz="1200" spc="-1" strike="noStrike">
              <a:solidFill>
                <a:srgbClr val="000000"/>
              </a:solidFill>
              <a:latin typeface="Arial"/>
            </a:endParaRPr>
          </a:p>
          <a:p>
            <a:pPr marL="457200" indent="-304560">
              <a:lnSpc>
                <a:spcPct val="115000"/>
              </a:lnSpc>
              <a:buClr>
                <a:srgbClr val="cacaca"/>
              </a:buClr>
              <a:buFont typeface="Average"/>
              <a:buChar char="●"/>
            </a:pPr>
            <a:r>
              <a:rPr b="0" lang="pl-PL" sz="1200" spc="-1" strike="noStrike">
                <a:solidFill>
                  <a:srgbClr val="cacaca"/>
                </a:solidFill>
                <a:latin typeface="Average"/>
                <a:ea typeface="Average"/>
              </a:rPr>
              <a:t>Wysłanie formularza wypełnionego danymi do szablonu.</a:t>
            </a:r>
            <a:endParaRPr b="0" lang="pl-PL" sz="1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0" name="TextShape 1"/>
          <p:cNvSpPr txBox="1"/>
          <p:nvPr/>
        </p:nvSpPr>
        <p:spPr>
          <a:xfrm>
            <a:off x="311760" y="555480"/>
            <a:ext cx="2807640" cy="755280"/>
          </a:xfrm>
          <a:prstGeom prst="rect">
            <a:avLst/>
          </a:prstGeom>
          <a:noFill/>
          <a:ln>
            <a:noFill/>
          </a:ln>
        </p:spPr>
        <p:txBody>
          <a:bodyPr tIns="91440" bIns="91440" anchor="b">
            <a:noAutofit/>
          </a:bodyPr>
          <a:p>
            <a:pPr>
              <a:lnSpc>
                <a:spcPct val="100000"/>
              </a:lnSpc>
            </a:pPr>
            <a:r>
              <a:rPr b="0" lang="pl-PL" sz="1800" spc="-1" strike="noStrike">
                <a:solidFill>
                  <a:srgbClr val="ffffff"/>
                </a:solidFill>
                <a:latin typeface="Oswald"/>
                <a:ea typeface="Oswald"/>
              </a:rPr>
              <a:t>Widok</a:t>
            </a:r>
            <a:br/>
            <a:r>
              <a:rPr b="0" lang="pl-PL" sz="2400" spc="-1" strike="noStrike">
                <a:solidFill>
                  <a:srgbClr val="ffffff"/>
                </a:solidFill>
                <a:latin typeface="Oswald"/>
                <a:ea typeface="Oswald"/>
              </a:rPr>
              <a:t>Usuwanie ogłoszenia</a:t>
            </a:r>
            <a:endParaRPr b="0" lang="pl-PL" sz="2400" spc="-1" strike="noStrike">
              <a:solidFill>
                <a:srgbClr val="000000"/>
              </a:solidFill>
              <a:latin typeface="Arial"/>
            </a:endParaRPr>
          </a:p>
        </p:txBody>
      </p:sp>
      <p:pic>
        <p:nvPicPr>
          <p:cNvPr id="341" name="Google Shape;337;p49" descr=""/>
          <p:cNvPicPr/>
          <p:nvPr/>
        </p:nvPicPr>
        <p:blipFill>
          <a:blip r:embed="rId1"/>
          <a:stretch/>
        </p:blipFill>
        <p:spPr>
          <a:xfrm>
            <a:off x="3632760" y="817560"/>
            <a:ext cx="5061240" cy="3751200"/>
          </a:xfrm>
          <a:prstGeom prst="rect">
            <a:avLst/>
          </a:prstGeom>
          <a:ln>
            <a:noFill/>
          </a:ln>
        </p:spPr>
      </p:pic>
      <p:sp>
        <p:nvSpPr>
          <p:cNvPr id="342" name="TextShape 2"/>
          <p:cNvSpPr txBox="1"/>
          <p:nvPr/>
        </p:nvSpPr>
        <p:spPr>
          <a:xfrm>
            <a:off x="248040" y="2075040"/>
            <a:ext cx="3058920" cy="2003400"/>
          </a:xfrm>
          <a:prstGeom prst="rect">
            <a:avLst/>
          </a:prstGeom>
          <a:noFill/>
          <a:ln>
            <a:noFill/>
          </a:ln>
        </p:spPr>
        <p:txBody>
          <a:bodyPr tIns="91440" bIns="91440">
            <a:noAutofit/>
          </a:bodyPr>
          <a:p>
            <a:pPr marL="457200" indent="-304560">
              <a:lnSpc>
                <a:spcPct val="115000"/>
              </a:lnSpc>
              <a:buClr>
                <a:srgbClr val="cacaca"/>
              </a:buClr>
              <a:buFont typeface="Average"/>
              <a:buChar char="●"/>
            </a:pPr>
            <a:r>
              <a:rPr b="0" lang="pl-PL" sz="1200" spc="-1" strike="noStrike">
                <a:solidFill>
                  <a:srgbClr val="cacaca"/>
                </a:solidFill>
                <a:latin typeface="Average"/>
                <a:ea typeface="Average"/>
              </a:rPr>
              <a:t>Zapis ścieżki szablonu do zmiennej.</a:t>
            </a:r>
            <a:endParaRPr b="0" lang="pl-PL" sz="1200" spc="-1" strike="noStrike">
              <a:solidFill>
                <a:srgbClr val="000000"/>
              </a:solidFill>
              <a:latin typeface="Arial"/>
            </a:endParaRPr>
          </a:p>
          <a:p>
            <a:pPr marL="457200" indent="-304560">
              <a:lnSpc>
                <a:spcPct val="115000"/>
              </a:lnSpc>
              <a:buClr>
                <a:srgbClr val="cacaca"/>
              </a:buClr>
              <a:buFont typeface="Average"/>
              <a:buChar char="●"/>
            </a:pPr>
            <a:r>
              <a:rPr b="0" lang="pl-PL" sz="1200" spc="-1" strike="noStrike">
                <a:solidFill>
                  <a:srgbClr val="cacaca"/>
                </a:solidFill>
                <a:latin typeface="Average"/>
                <a:ea typeface="Average"/>
              </a:rPr>
              <a:t>Pobieranie obiektu </a:t>
            </a:r>
            <a:r>
              <a:rPr b="1" lang="pl-PL" sz="1200" spc="-1" strike="noStrike">
                <a:solidFill>
                  <a:srgbClr val="cacaca"/>
                </a:solidFill>
                <a:latin typeface="Average"/>
                <a:ea typeface="Average"/>
              </a:rPr>
              <a:t>Advert</a:t>
            </a:r>
            <a:r>
              <a:rPr b="0" lang="pl-PL" sz="1200" spc="-1" strike="noStrike">
                <a:solidFill>
                  <a:srgbClr val="cacaca"/>
                </a:solidFill>
                <a:latin typeface="Average"/>
                <a:ea typeface="Average"/>
              </a:rPr>
              <a:t> na podstawie podanego </a:t>
            </a:r>
            <a:r>
              <a:rPr b="1" lang="pl-PL" sz="1200" spc="-1" strike="noStrike">
                <a:solidFill>
                  <a:srgbClr val="cacaca"/>
                </a:solidFill>
                <a:latin typeface="Average"/>
                <a:ea typeface="Average"/>
              </a:rPr>
              <a:t>advert_id.</a:t>
            </a:r>
            <a:endParaRPr b="0" lang="pl-PL" sz="1200" spc="-1" strike="noStrike">
              <a:solidFill>
                <a:srgbClr val="000000"/>
              </a:solidFill>
              <a:latin typeface="Arial"/>
            </a:endParaRPr>
          </a:p>
          <a:p>
            <a:pPr marL="457200" indent="-304560">
              <a:lnSpc>
                <a:spcPct val="115000"/>
              </a:lnSpc>
              <a:buClr>
                <a:srgbClr val="cacaca"/>
              </a:buClr>
              <a:buFont typeface="Average"/>
              <a:buChar char="●"/>
            </a:pPr>
            <a:r>
              <a:rPr b="0" lang="pl-PL" sz="1200" spc="-1" strike="noStrike">
                <a:solidFill>
                  <a:srgbClr val="cacaca"/>
                </a:solidFill>
                <a:latin typeface="Average"/>
                <a:ea typeface="Average"/>
              </a:rPr>
              <a:t>Zabezpieczenie</a:t>
            </a:r>
            <a:endParaRPr b="0" lang="pl-PL" sz="1200" spc="-1" strike="noStrike">
              <a:solidFill>
                <a:srgbClr val="000000"/>
              </a:solidFill>
              <a:latin typeface="Arial"/>
            </a:endParaRPr>
          </a:p>
          <a:p>
            <a:pPr marL="457200" indent="-304560">
              <a:lnSpc>
                <a:spcPct val="115000"/>
              </a:lnSpc>
              <a:buClr>
                <a:srgbClr val="cacaca"/>
              </a:buClr>
              <a:buFont typeface="Average"/>
              <a:buChar char="●"/>
            </a:pPr>
            <a:r>
              <a:rPr b="0" lang="pl-PL" sz="1200" spc="-1" strike="noStrike">
                <a:solidFill>
                  <a:srgbClr val="cacaca"/>
                </a:solidFill>
                <a:latin typeface="Average"/>
                <a:ea typeface="Average"/>
              </a:rPr>
              <a:t>Usuwanie obiektu </a:t>
            </a:r>
            <a:r>
              <a:rPr b="1" lang="pl-PL" sz="1200" spc="-1" strike="noStrike">
                <a:solidFill>
                  <a:srgbClr val="cacaca"/>
                </a:solidFill>
                <a:latin typeface="Average"/>
                <a:ea typeface="Average"/>
              </a:rPr>
              <a:t>Advert</a:t>
            </a:r>
            <a:r>
              <a:rPr b="0" lang="pl-PL" sz="1200" spc="-1" strike="noStrike">
                <a:solidFill>
                  <a:srgbClr val="cacaca"/>
                </a:solidFill>
                <a:latin typeface="Average"/>
                <a:ea typeface="Average"/>
              </a:rPr>
              <a:t> z bazy danych oraz plików z nim związanych.</a:t>
            </a:r>
            <a:endParaRPr b="0" lang="pl-PL" sz="1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3" name="TextShape 1"/>
          <p:cNvSpPr txBox="1"/>
          <p:nvPr/>
        </p:nvSpPr>
        <p:spPr>
          <a:xfrm>
            <a:off x="311760" y="444960"/>
            <a:ext cx="8520120" cy="572400"/>
          </a:xfrm>
          <a:prstGeom prst="rect">
            <a:avLst/>
          </a:prstGeom>
          <a:noFill/>
          <a:ln>
            <a:noFill/>
          </a:ln>
        </p:spPr>
        <p:txBody>
          <a:bodyPr tIns="91440" bIns="91440">
            <a:noAutofit/>
          </a:bodyPr>
          <a:p>
            <a:pPr>
              <a:lnSpc>
                <a:spcPct val="100000"/>
              </a:lnSpc>
            </a:pPr>
            <a:r>
              <a:rPr b="0" lang="pl-PL" sz="3000" spc="-1" strike="noStrike">
                <a:solidFill>
                  <a:srgbClr val="ffffff"/>
                </a:solidFill>
                <a:latin typeface="Oswald"/>
                <a:ea typeface="Oswald"/>
              </a:rPr>
              <a:t>Szablony (Templates)</a:t>
            </a:r>
            <a:endParaRPr b="0" lang="pl-PL" sz="3000" spc="-1" strike="noStrike">
              <a:solidFill>
                <a:srgbClr val="000000"/>
              </a:solidFill>
              <a:latin typeface="Arial"/>
            </a:endParaRPr>
          </a:p>
        </p:txBody>
      </p:sp>
      <p:sp>
        <p:nvSpPr>
          <p:cNvPr id="344" name="TextShape 2"/>
          <p:cNvSpPr txBox="1"/>
          <p:nvPr/>
        </p:nvSpPr>
        <p:spPr>
          <a:xfrm>
            <a:off x="311760" y="1557000"/>
            <a:ext cx="8520120" cy="796320"/>
          </a:xfrm>
          <a:prstGeom prst="rect">
            <a:avLst/>
          </a:prstGeom>
          <a:noFill/>
          <a:ln>
            <a:noFill/>
          </a:ln>
        </p:spPr>
        <p:txBody>
          <a:bodyPr tIns="91440" bIns="91440">
            <a:noAutofit/>
          </a:bodyPr>
          <a:p>
            <a:pPr algn="ctr">
              <a:lnSpc>
                <a:spcPct val="115000"/>
              </a:lnSpc>
              <a:spcAft>
                <a:spcPts val="1599"/>
              </a:spcAft>
            </a:pPr>
            <a:r>
              <a:rPr b="0" lang="pl-PL" sz="1800" spc="-1" strike="noStrike">
                <a:solidFill>
                  <a:srgbClr val="cacaca"/>
                </a:solidFill>
                <a:latin typeface="Average"/>
                <a:ea typeface="Average"/>
              </a:rPr>
              <a:t>Pliki HTML umożliwiające prezentowanie użytkownikowi, w przeglądarce, </a:t>
            </a:r>
            <a:br/>
            <a:r>
              <a:rPr b="0" lang="pl-PL" sz="1800" spc="-1" strike="noStrike">
                <a:solidFill>
                  <a:srgbClr val="cacaca"/>
                </a:solidFill>
                <a:latin typeface="Average"/>
                <a:ea typeface="Average"/>
              </a:rPr>
              <a:t>danych wynikowych z modułu widoków.</a:t>
            </a:r>
            <a:endParaRPr b="0" lang="pl-PL" sz="1800" spc="-1" strike="noStrike">
              <a:solidFill>
                <a:srgbClr val="000000"/>
              </a:solidFill>
              <a:latin typeface="Arial"/>
            </a:endParaRPr>
          </a:p>
        </p:txBody>
      </p:sp>
      <p:pic>
        <p:nvPicPr>
          <p:cNvPr id="345" name="Google Shape;345;p50" descr=""/>
          <p:cNvPicPr/>
          <p:nvPr/>
        </p:nvPicPr>
        <p:blipFill>
          <a:blip r:embed="rId1"/>
          <a:stretch/>
        </p:blipFill>
        <p:spPr>
          <a:xfrm>
            <a:off x="2895480" y="3215880"/>
            <a:ext cx="3352320" cy="437760"/>
          </a:xfrm>
          <a:prstGeom prst="rect">
            <a:avLst/>
          </a:prstGeom>
          <a:ln>
            <a:noFill/>
          </a:ln>
        </p:spPr>
      </p:pic>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6" name="TextShape 1"/>
          <p:cNvSpPr txBox="1"/>
          <p:nvPr/>
        </p:nvSpPr>
        <p:spPr>
          <a:xfrm>
            <a:off x="311760" y="444960"/>
            <a:ext cx="8520120" cy="572400"/>
          </a:xfrm>
          <a:prstGeom prst="rect">
            <a:avLst/>
          </a:prstGeom>
          <a:noFill/>
          <a:ln>
            <a:noFill/>
          </a:ln>
        </p:spPr>
        <p:txBody>
          <a:bodyPr tIns="91440" bIns="91440">
            <a:noAutofit/>
          </a:bodyPr>
          <a:p>
            <a:pPr>
              <a:lnSpc>
                <a:spcPct val="100000"/>
              </a:lnSpc>
            </a:pPr>
            <a:r>
              <a:rPr b="0" lang="pl-PL" sz="3000" spc="-1" strike="noStrike">
                <a:solidFill>
                  <a:srgbClr val="ffffff"/>
                </a:solidFill>
                <a:latin typeface="Oswald"/>
                <a:ea typeface="Oswald"/>
              </a:rPr>
              <a:t>Struktura szablonów</a:t>
            </a:r>
            <a:endParaRPr b="0" lang="pl-PL" sz="3000" spc="-1" strike="noStrike">
              <a:solidFill>
                <a:srgbClr val="000000"/>
              </a:solidFill>
              <a:latin typeface="Arial"/>
            </a:endParaRPr>
          </a:p>
        </p:txBody>
      </p:sp>
      <p:sp>
        <p:nvSpPr>
          <p:cNvPr id="347" name="CustomShape 2"/>
          <p:cNvSpPr/>
          <p:nvPr/>
        </p:nvSpPr>
        <p:spPr>
          <a:xfrm>
            <a:off x="3401640" y="2237760"/>
            <a:ext cx="1386720" cy="667800"/>
          </a:xfrm>
          <a:prstGeom prst="round2SameRect">
            <a:avLst>
              <a:gd name="adj1" fmla="val 16667"/>
              <a:gd name="adj2" fmla="val 0"/>
            </a:avLst>
          </a:prstGeom>
          <a:solidFill>
            <a:schemeClr val="lt2"/>
          </a:solidFill>
          <a:ln w="9360">
            <a:solidFill>
              <a:schemeClr val="dk2"/>
            </a:solidFill>
            <a:round/>
          </a:ln>
        </p:spPr>
        <p:style>
          <a:lnRef idx="0"/>
          <a:fillRef idx="0"/>
          <a:effectRef idx="0"/>
          <a:fontRef idx="minor"/>
        </p:style>
        <p:txBody>
          <a:bodyPr tIns="91440" bIns="91440" anchor="ctr">
            <a:noAutofit/>
          </a:bodyPr>
          <a:p>
            <a:pPr algn="ctr">
              <a:lnSpc>
                <a:spcPct val="100000"/>
              </a:lnSpc>
            </a:pPr>
            <a:r>
              <a:rPr b="1" lang="pl-PL" sz="1400" spc="-1" strike="noStrike">
                <a:solidFill>
                  <a:srgbClr val="000000"/>
                </a:solidFill>
                <a:latin typeface="Arial"/>
                <a:ea typeface="Arial"/>
              </a:rPr>
              <a:t>base.html</a:t>
            </a:r>
            <a:endParaRPr b="0" lang="pl-PL" sz="1400" spc="-1" strike="noStrike">
              <a:latin typeface="Arial"/>
            </a:endParaRPr>
          </a:p>
        </p:txBody>
      </p:sp>
      <p:sp>
        <p:nvSpPr>
          <p:cNvPr id="348" name="CustomShape 3"/>
          <p:cNvSpPr/>
          <p:nvPr/>
        </p:nvSpPr>
        <p:spPr>
          <a:xfrm>
            <a:off x="581760" y="2330280"/>
            <a:ext cx="1386720" cy="483120"/>
          </a:xfrm>
          <a:prstGeom prst="round2SameRect">
            <a:avLst>
              <a:gd name="adj1" fmla="val 16667"/>
              <a:gd name="adj2" fmla="val 0"/>
            </a:avLst>
          </a:prstGeom>
          <a:solidFill>
            <a:schemeClr val="lt2"/>
          </a:solidFill>
          <a:ln w="9360">
            <a:solidFill>
              <a:schemeClr val="dk2"/>
            </a:solidFill>
            <a:round/>
          </a:ln>
        </p:spPr>
        <p:style>
          <a:lnRef idx="0"/>
          <a:fillRef idx="0"/>
          <a:effectRef idx="0"/>
          <a:fontRef idx="minor"/>
        </p:style>
        <p:txBody>
          <a:bodyPr tIns="91440" bIns="91440" anchor="ctr">
            <a:noAutofit/>
          </a:bodyPr>
          <a:p>
            <a:pPr algn="ctr">
              <a:lnSpc>
                <a:spcPct val="100000"/>
              </a:lnSpc>
            </a:pPr>
            <a:r>
              <a:rPr b="1" lang="pl-PL" sz="1400" spc="-1" strike="noStrike">
                <a:solidFill>
                  <a:srgbClr val="000000"/>
                </a:solidFill>
                <a:latin typeface="Arial"/>
                <a:ea typeface="Arial"/>
              </a:rPr>
              <a:t>navbar.html</a:t>
            </a:r>
            <a:endParaRPr b="0" lang="pl-PL" sz="1400" spc="-1" strike="noStrike">
              <a:latin typeface="Arial"/>
            </a:endParaRPr>
          </a:p>
        </p:txBody>
      </p:sp>
      <p:sp>
        <p:nvSpPr>
          <p:cNvPr id="349" name="CustomShape 4"/>
          <p:cNvSpPr/>
          <p:nvPr/>
        </p:nvSpPr>
        <p:spPr>
          <a:xfrm>
            <a:off x="581760" y="3175920"/>
            <a:ext cx="1386720" cy="483120"/>
          </a:xfrm>
          <a:prstGeom prst="round2SameRect">
            <a:avLst>
              <a:gd name="adj1" fmla="val 16667"/>
              <a:gd name="adj2" fmla="val 0"/>
            </a:avLst>
          </a:prstGeom>
          <a:solidFill>
            <a:schemeClr val="lt2"/>
          </a:solidFill>
          <a:ln w="9360">
            <a:solidFill>
              <a:schemeClr val="dk2"/>
            </a:solidFill>
            <a:round/>
          </a:ln>
        </p:spPr>
        <p:style>
          <a:lnRef idx="0"/>
          <a:fillRef idx="0"/>
          <a:effectRef idx="0"/>
          <a:fontRef idx="minor"/>
        </p:style>
        <p:txBody>
          <a:bodyPr tIns="91440" bIns="91440" anchor="ctr">
            <a:noAutofit/>
          </a:bodyPr>
          <a:p>
            <a:pPr algn="ctr">
              <a:lnSpc>
                <a:spcPct val="100000"/>
              </a:lnSpc>
            </a:pPr>
            <a:r>
              <a:rPr b="1" lang="pl-PL" sz="1400" spc="-1" strike="noStrike">
                <a:solidFill>
                  <a:srgbClr val="000000"/>
                </a:solidFill>
                <a:latin typeface="Arial"/>
                <a:ea typeface="Arial"/>
              </a:rPr>
              <a:t>footer.html</a:t>
            </a:r>
            <a:endParaRPr b="0" lang="pl-PL" sz="1400" spc="-1" strike="noStrike">
              <a:latin typeface="Arial"/>
            </a:endParaRPr>
          </a:p>
        </p:txBody>
      </p:sp>
      <p:sp>
        <p:nvSpPr>
          <p:cNvPr id="350" name="CustomShape 5"/>
          <p:cNvSpPr/>
          <p:nvPr/>
        </p:nvSpPr>
        <p:spPr>
          <a:xfrm>
            <a:off x="581760" y="1484280"/>
            <a:ext cx="1386720" cy="483120"/>
          </a:xfrm>
          <a:prstGeom prst="round2SameRect">
            <a:avLst>
              <a:gd name="adj1" fmla="val 16667"/>
              <a:gd name="adj2" fmla="val 0"/>
            </a:avLst>
          </a:prstGeom>
          <a:solidFill>
            <a:schemeClr val="lt2"/>
          </a:solidFill>
          <a:ln w="9360">
            <a:solidFill>
              <a:schemeClr val="dk2"/>
            </a:solidFill>
            <a:round/>
          </a:ln>
        </p:spPr>
        <p:style>
          <a:lnRef idx="0"/>
          <a:fillRef idx="0"/>
          <a:effectRef idx="0"/>
          <a:fontRef idx="minor"/>
        </p:style>
        <p:txBody>
          <a:bodyPr tIns="91440" bIns="91440" anchor="ctr">
            <a:noAutofit/>
          </a:bodyPr>
          <a:p>
            <a:pPr algn="ctr">
              <a:lnSpc>
                <a:spcPct val="100000"/>
              </a:lnSpc>
            </a:pPr>
            <a:r>
              <a:rPr b="1" lang="pl-PL" sz="1400" spc="-1" strike="noStrike">
                <a:solidFill>
                  <a:srgbClr val="000000"/>
                </a:solidFill>
                <a:latin typeface="Arial"/>
                <a:ea typeface="Arial"/>
              </a:rPr>
              <a:t>js.html</a:t>
            </a:r>
            <a:endParaRPr b="0" lang="pl-PL" sz="1400" spc="-1" strike="noStrike">
              <a:latin typeface="Arial"/>
            </a:endParaRPr>
          </a:p>
        </p:txBody>
      </p:sp>
      <p:sp>
        <p:nvSpPr>
          <p:cNvPr id="351" name="CustomShape 6"/>
          <p:cNvSpPr/>
          <p:nvPr/>
        </p:nvSpPr>
        <p:spPr>
          <a:xfrm rot="10800000">
            <a:off x="1969200" y="1725840"/>
            <a:ext cx="1432440" cy="845640"/>
          </a:xfrm>
          <a:custGeom>
            <a:avLst/>
            <a:gdLst/>
            <a:ahLst/>
            <a:rect l="l" t="t" r="r" b="b"/>
            <a:pathLst>
              <a:path w="21600" h="21600">
                <a:moveTo>
                  <a:pt x="0" y="0"/>
                </a:moveTo>
                <a:lnTo>
                  <a:pt x="21600" y="21600"/>
                </a:lnTo>
              </a:path>
            </a:pathLst>
          </a:custGeom>
          <a:noFill/>
          <a:ln w="28440">
            <a:solidFill>
              <a:schemeClr val="dk2"/>
            </a:solidFill>
            <a:round/>
            <a:tailEnd len="med" type="triangle" w="med"/>
          </a:ln>
        </p:spPr>
        <p:style>
          <a:lnRef idx="0"/>
          <a:fillRef idx="0"/>
          <a:effectRef idx="0"/>
          <a:fontRef idx="minor"/>
        </p:style>
      </p:sp>
      <p:sp>
        <p:nvSpPr>
          <p:cNvPr id="352" name="CustomShape 7"/>
          <p:cNvSpPr/>
          <p:nvPr/>
        </p:nvSpPr>
        <p:spPr>
          <a:xfrm rot="10800000">
            <a:off x="1969200" y="2571120"/>
            <a:ext cx="1432440" cy="360"/>
          </a:xfrm>
          <a:custGeom>
            <a:avLst/>
            <a:gdLst/>
            <a:ahLst/>
            <a:rect l="l" t="t" r="r" b="b"/>
            <a:pathLst>
              <a:path w="21600" h="21600">
                <a:moveTo>
                  <a:pt x="0" y="0"/>
                </a:moveTo>
                <a:lnTo>
                  <a:pt x="21600" y="21600"/>
                </a:lnTo>
              </a:path>
            </a:pathLst>
          </a:custGeom>
          <a:noFill/>
          <a:ln w="28440">
            <a:solidFill>
              <a:schemeClr val="dk2"/>
            </a:solidFill>
            <a:round/>
            <a:tailEnd len="med" type="triangle" w="med"/>
          </a:ln>
        </p:spPr>
        <p:style>
          <a:lnRef idx="0"/>
          <a:fillRef idx="0"/>
          <a:effectRef idx="0"/>
          <a:fontRef idx="minor"/>
        </p:style>
      </p:sp>
      <p:sp>
        <p:nvSpPr>
          <p:cNvPr id="353" name="CustomShape 8"/>
          <p:cNvSpPr/>
          <p:nvPr/>
        </p:nvSpPr>
        <p:spPr>
          <a:xfrm flipH="1">
            <a:off x="1968120" y="2571840"/>
            <a:ext cx="1432440" cy="845640"/>
          </a:xfrm>
          <a:custGeom>
            <a:avLst/>
            <a:gdLst/>
            <a:ahLst/>
            <a:rect l="l" t="t" r="r" b="b"/>
            <a:pathLst>
              <a:path w="21600" h="21600">
                <a:moveTo>
                  <a:pt x="0" y="0"/>
                </a:moveTo>
                <a:lnTo>
                  <a:pt x="21600" y="21600"/>
                </a:lnTo>
              </a:path>
            </a:pathLst>
          </a:custGeom>
          <a:noFill/>
          <a:ln w="28440">
            <a:solidFill>
              <a:schemeClr val="dk2"/>
            </a:solidFill>
            <a:round/>
            <a:tailEnd len="med" type="triangle" w="med"/>
          </a:ln>
        </p:spPr>
        <p:style>
          <a:lnRef idx="0"/>
          <a:fillRef idx="0"/>
          <a:effectRef idx="0"/>
          <a:fontRef idx="minor"/>
        </p:style>
      </p:sp>
      <p:sp>
        <p:nvSpPr>
          <p:cNvPr id="354" name="CustomShape 9"/>
          <p:cNvSpPr/>
          <p:nvPr/>
        </p:nvSpPr>
        <p:spPr>
          <a:xfrm>
            <a:off x="2014560" y="3659400"/>
            <a:ext cx="360" cy="667080"/>
          </a:xfrm>
          <a:custGeom>
            <a:avLst/>
            <a:gdLst/>
            <a:ahLst/>
            <a:rect l="l" t="t" r="r" b="b"/>
            <a:pathLst>
              <a:path w="21600" h="21600">
                <a:moveTo>
                  <a:pt x="0" y="0"/>
                </a:moveTo>
                <a:lnTo>
                  <a:pt x="21600" y="21600"/>
                </a:lnTo>
              </a:path>
            </a:pathLst>
          </a:custGeom>
          <a:noFill/>
          <a:ln w="9360">
            <a:solidFill>
              <a:schemeClr val="dk2"/>
            </a:solidFill>
            <a:prstDash val="dash"/>
            <a:round/>
          </a:ln>
        </p:spPr>
        <p:style>
          <a:lnRef idx="0"/>
          <a:fillRef idx="0"/>
          <a:effectRef idx="0"/>
          <a:fontRef idx="minor"/>
        </p:style>
      </p:sp>
      <p:sp>
        <p:nvSpPr>
          <p:cNvPr id="355" name="CustomShape 10"/>
          <p:cNvSpPr/>
          <p:nvPr/>
        </p:nvSpPr>
        <p:spPr>
          <a:xfrm>
            <a:off x="2328120" y="4129560"/>
            <a:ext cx="911880" cy="338040"/>
          </a:xfrm>
          <a:prstGeom prst="rect">
            <a:avLst/>
          </a:prstGeom>
          <a:noFill/>
          <a:ln>
            <a:noFill/>
          </a:ln>
        </p:spPr>
        <p:style>
          <a:lnRef idx="0"/>
          <a:fillRef idx="0"/>
          <a:effectRef idx="0"/>
          <a:fontRef idx="minor"/>
        </p:style>
        <p:txBody>
          <a:bodyPr tIns="91440" bIns="91440">
            <a:noAutofit/>
          </a:bodyPr>
          <a:p>
            <a:pPr>
              <a:lnSpc>
                <a:spcPct val="100000"/>
              </a:lnSpc>
            </a:pPr>
            <a:r>
              <a:rPr b="0" lang="pl-PL" sz="1400" spc="-1" strike="noStrike">
                <a:solidFill>
                  <a:srgbClr val="ffffff"/>
                </a:solidFill>
                <a:latin typeface="Average"/>
                <a:ea typeface="Average"/>
              </a:rPr>
              <a:t>include</a:t>
            </a:r>
            <a:endParaRPr b="0" lang="pl-PL" sz="1400" spc="-1" strike="noStrike">
              <a:latin typeface="Arial"/>
            </a:endParaRPr>
          </a:p>
        </p:txBody>
      </p:sp>
      <p:sp>
        <p:nvSpPr>
          <p:cNvPr id="356" name="CustomShape 11"/>
          <p:cNvSpPr/>
          <p:nvPr/>
        </p:nvSpPr>
        <p:spPr>
          <a:xfrm>
            <a:off x="5075280" y="4129560"/>
            <a:ext cx="900720" cy="338040"/>
          </a:xfrm>
          <a:prstGeom prst="rect">
            <a:avLst/>
          </a:prstGeom>
          <a:noFill/>
          <a:ln>
            <a:noFill/>
          </a:ln>
        </p:spPr>
        <p:style>
          <a:lnRef idx="0"/>
          <a:fillRef idx="0"/>
          <a:effectRef idx="0"/>
          <a:fontRef idx="minor"/>
        </p:style>
        <p:txBody>
          <a:bodyPr tIns="91440" bIns="91440">
            <a:noAutofit/>
          </a:bodyPr>
          <a:p>
            <a:pPr>
              <a:lnSpc>
                <a:spcPct val="100000"/>
              </a:lnSpc>
            </a:pPr>
            <a:r>
              <a:rPr b="0" lang="pl-PL" sz="1400" spc="-1" strike="noStrike">
                <a:solidFill>
                  <a:srgbClr val="ffffff"/>
                </a:solidFill>
                <a:latin typeface="Average"/>
                <a:ea typeface="Average"/>
              </a:rPr>
              <a:t>extends</a:t>
            </a:r>
            <a:endParaRPr b="0" lang="pl-PL" sz="1400" spc="-1" strike="noStrike">
              <a:latin typeface="Arial"/>
            </a:endParaRPr>
          </a:p>
        </p:txBody>
      </p:sp>
      <p:sp>
        <p:nvSpPr>
          <p:cNvPr id="357" name="CustomShape 12"/>
          <p:cNvSpPr/>
          <p:nvPr/>
        </p:nvSpPr>
        <p:spPr>
          <a:xfrm>
            <a:off x="3401640" y="3659400"/>
            <a:ext cx="360" cy="667080"/>
          </a:xfrm>
          <a:custGeom>
            <a:avLst/>
            <a:gdLst/>
            <a:ahLst/>
            <a:rect l="l" t="t" r="r" b="b"/>
            <a:pathLst>
              <a:path w="21600" h="21600">
                <a:moveTo>
                  <a:pt x="0" y="0"/>
                </a:moveTo>
                <a:lnTo>
                  <a:pt x="21600" y="21600"/>
                </a:lnTo>
              </a:path>
            </a:pathLst>
          </a:custGeom>
          <a:noFill/>
          <a:ln w="9360">
            <a:solidFill>
              <a:schemeClr val="dk2"/>
            </a:solidFill>
            <a:prstDash val="dash"/>
            <a:round/>
          </a:ln>
        </p:spPr>
        <p:style>
          <a:lnRef idx="0"/>
          <a:fillRef idx="0"/>
          <a:effectRef idx="0"/>
          <a:fontRef idx="minor"/>
        </p:style>
      </p:sp>
      <p:sp>
        <p:nvSpPr>
          <p:cNvPr id="358" name="CustomShape 13"/>
          <p:cNvSpPr/>
          <p:nvPr/>
        </p:nvSpPr>
        <p:spPr>
          <a:xfrm>
            <a:off x="4788360" y="3659400"/>
            <a:ext cx="360" cy="667080"/>
          </a:xfrm>
          <a:custGeom>
            <a:avLst/>
            <a:gdLst/>
            <a:ahLst/>
            <a:rect l="l" t="t" r="r" b="b"/>
            <a:pathLst>
              <a:path w="21600" h="21600">
                <a:moveTo>
                  <a:pt x="0" y="0"/>
                </a:moveTo>
                <a:lnTo>
                  <a:pt x="21600" y="21600"/>
                </a:lnTo>
              </a:path>
            </a:pathLst>
          </a:custGeom>
          <a:noFill/>
          <a:ln w="9360">
            <a:solidFill>
              <a:schemeClr val="dk2"/>
            </a:solidFill>
            <a:prstDash val="dash"/>
            <a:round/>
          </a:ln>
        </p:spPr>
        <p:style>
          <a:lnRef idx="0"/>
          <a:fillRef idx="0"/>
          <a:effectRef idx="0"/>
          <a:fontRef idx="minor"/>
        </p:style>
      </p:sp>
      <p:sp>
        <p:nvSpPr>
          <p:cNvPr id="359" name="CustomShape 14"/>
          <p:cNvSpPr/>
          <p:nvPr/>
        </p:nvSpPr>
        <p:spPr>
          <a:xfrm>
            <a:off x="6104880" y="3659400"/>
            <a:ext cx="360" cy="667080"/>
          </a:xfrm>
          <a:custGeom>
            <a:avLst/>
            <a:gdLst/>
            <a:ahLst/>
            <a:rect l="l" t="t" r="r" b="b"/>
            <a:pathLst>
              <a:path w="21600" h="21600">
                <a:moveTo>
                  <a:pt x="0" y="0"/>
                </a:moveTo>
                <a:lnTo>
                  <a:pt x="21600" y="21600"/>
                </a:lnTo>
              </a:path>
            </a:pathLst>
          </a:custGeom>
          <a:noFill/>
          <a:ln w="9360">
            <a:solidFill>
              <a:schemeClr val="dk2"/>
            </a:solidFill>
            <a:prstDash val="dash"/>
            <a:round/>
          </a:ln>
        </p:spPr>
        <p:style>
          <a:lnRef idx="0"/>
          <a:fillRef idx="0"/>
          <a:effectRef idx="0"/>
          <a:fontRef idx="minor"/>
        </p:style>
      </p:sp>
      <p:sp>
        <p:nvSpPr>
          <p:cNvPr id="360" name="CustomShape 15"/>
          <p:cNvSpPr/>
          <p:nvPr/>
        </p:nvSpPr>
        <p:spPr>
          <a:xfrm>
            <a:off x="6381360" y="1017720"/>
            <a:ext cx="1965240" cy="483120"/>
          </a:xfrm>
          <a:prstGeom prst="round2SameRect">
            <a:avLst>
              <a:gd name="adj1" fmla="val 16667"/>
              <a:gd name="adj2" fmla="val 0"/>
            </a:avLst>
          </a:prstGeom>
          <a:solidFill>
            <a:schemeClr val="lt2"/>
          </a:solidFill>
          <a:ln w="9360">
            <a:solidFill>
              <a:schemeClr val="dk2"/>
            </a:solidFill>
            <a:round/>
          </a:ln>
        </p:spPr>
        <p:style>
          <a:lnRef idx="0"/>
          <a:fillRef idx="0"/>
          <a:effectRef idx="0"/>
          <a:fontRef idx="minor"/>
        </p:style>
        <p:txBody>
          <a:bodyPr tIns="91440" bIns="91440" anchor="ctr">
            <a:noAutofit/>
          </a:bodyPr>
          <a:p>
            <a:pPr algn="ctr">
              <a:lnSpc>
                <a:spcPct val="100000"/>
              </a:lnSpc>
            </a:pPr>
            <a:r>
              <a:rPr b="1" lang="pl-PL" sz="1400" spc="-1" strike="noStrike">
                <a:solidFill>
                  <a:srgbClr val="000000"/>
                </a:solidFill>
                <a:latin typeface="Arial"/>
                <a:ea typeface="Arial"/>
              </a:rPr>
              <a:t>home.html</a:t>
            </a:r>
            <a:endParaRPr b="0" lang="pl-PL" sz="1400" spc="-1" strike="noStrike">
              <a:latin typeface="Arial"/>
            </a:endParaRPr>
          </a:p>
        </p:txBody>
      </p:sp>
      <p:sp>
        <p:nvSpPr>
          <p:cNvPr id="361" name="CustomShape 16"/>
          <p:cNvSpPr/>
          <p:nvPr/>
        </p:nvSpPr>
        <p:spPr>
          <a:xfrm>
            <a:off x="6381360" y="1907280"/>
            <a:ext cx="1965240" cy="483120"/>
          </a:xfrm>
          <a:prstGeom prst="round2SameRect">
            <a:avLst>
              <a:gd name="adj1" fmla="val 16667"/>
              <a:gd name="adj2" fmla="val 0"/>
            </a:avLst>
          </a:prstGeom>
          <a:solidFill>
            <a:schemeClr val="lt2"/>
          </a:solidFill>
          <a:ln w="9360">
            <a:solidFill>
              <a:schemeClr val="dk2"/>
            </a:solidFill>
            <a:round/>
          </a:ln>
        </p:spPr>
        <p:style>
          <a:lnRef idx="0"/>
          <a:fillRef idx="0"/>
          <a:effectRef idx="0"/>
          <a:fontRef idx="minor"/>
        </p:style>
        <p:txBody>
          <a:bodyPr tIns="91440" bIns="91440" anchor="ctr">
            <a:noAutofit/>
          </a:bodyPr>
          <a:p>
            <a:pPr algn="ctr">
              <a:lnSpc>
                <a:spcPct val="100000"/>
              </a:lnSpc>
            </a:pPr>
            <a:r>
              <a:rPr b="1" lang="pl-PL" sz="1400" spc="-1" strike="noStrike">
                <a:solidFill>
                  <a:srgbClr val="000000"/>
                </a:solidFill>
                <a:latin typeface="Arial"/>
                <a:ea typeface="Arial"/>
              </a:rPr>
              <a:t>register.html</a:t>
            </a:r>
            <a:endParaRPr b="0" lang="pl-PL" sz="1400" spc="-1" strike="noStrike">
              <a:latin typeface="Arial"/>
            </a:endParaRPr>
          </a:p>
        </p:txBody>
      </p:sp>
      <p:sp>
        <p:nvSpPr>
          <p:cNvPr id="362" name="CustomShape 17"/>
          <p:cNvSpPr/>
          <p:nvPr/>
        </p:nvSpPr>
        <p:spPr>
          <a:xfrm>
            <a:off x="6381360" y="2692800"/>
            <a:ext cx="1965240" cy="483120"/>
          </a:xfrm>
          <a:prstGeom prst="round2SameRect">
            <a:avLst>
              <a:gd name="adj1" fmla="val 16667"/>
              <a:gd name="adj2" fmla="val 0"/>
            </a:avLst>
          </a:prstGeom>
          <a:solidFill>
            <a:schemeClr val="lt2"/>
          </a:solidFill>
          <a:ln w="9360">
            <a:solidFill>
              <a:schemeClr val="dk2"/>
            </a:solidFill>
            <a:round/>
          </a:ln>
        </p:spPr>
        <p:style>
          <a:lnRef idx="0"/>
          <a:fillRef idx="0"/>
          <a:effectRef idx="0"/>
          <a:fontRef idx="minor"/>
        </p:style>
        <p:txBody>
          <a:bodyPr tIns="91440" bIns="91440" anchor="ctr">
            <a:noAutofit/>
          </a:bodyPr>
          <a:p>
            <a:pPr algn="ctr">
              <a:lnSpc>
                <a:spcPct val="100000"/>
              </a:lnSpc>
            </a:pPr>
            <a:r>
              <a:rPr b="1" lang="pl-PL" sz="1400" spc="-1" strike="noStrike">
                <a:solidFill>
                  <a:srgbClr val="000000"/>
                </a:solidFill>
                <a:latin typeface="Arial"/>
                <a:ea typeface="Arial"/>
              </a:rPr>
              <a:t>advert-create.html</a:t>
            </a:r>
            <a:endParaRPr b="0" lang="pl-PL" sz="1400" spc="-1" strike="noStrike">
              <a:latin typeface="Arial"/>
            </a:endParaRPr>
          </a:p>
        </p:txBody>
      </p:sp>
      <p:sp>
        <p:nvSpPr>
          <p:cNvPr id="363" name="CustomShape 18"/>
          <p:cNvSpPr/>
          <p:nvPr/>
        </p:nvSpPr>
        <p:spPr>
          <a:xfrm>
            <a:off x="7314120" y="3366000"/>
            <a:ext cx="99720" cy="102960"/>
          </a:xfrm>
          <a:prstGeom prst="ellipse">
            <a:avLst/>
          </a:prstGeom>
          <a:solidFill>
            <a:schemeClr val="lt2"/>
          </a:solidFill>
          <a:ln w="9360">
            <a:solidFill>
              <a:schemeClr val="dk2"/>
            </a:solidFill>
            <a:round/>
          </a:ln>
        </p:spPr>
        <p:style>
          <a:lnRef idx="0"/>
          <a:fillRef idx="0"/>
          <a:effectRef idx="0"/>
          <a:fontRef idx="minor"/>
        </p:style>
      </p:sp>
      <p:sp>
        <p:nvSpPr>
          <p:cNvPr id="364" name="CustomShape 19"/>
          <p:cNvSpPr/>
          <p:nvPr/>
        </p:nvSpPr>
        <p:spPr>
          <a:xfrm flipH="1">
            <a:off x="4804560" y="1259280"/>
            <a:ext cx="1575720" cy="1110240"/>
          </a:xfrm>
          <a:custGeom>
            <a:avLst/>
            <a:gdLst/>
            <a:ahLst/>
            <a:rect l="l" t="t" r="r" b="b"/>
            <a:pathLst>
              <a:path w="21600" h="21600">
                <a:moveTo>
                  <a:pt x="0" y="0"/>
                </a:moveTo>
                <a:lnTo>
                  <a:pt x="21600" y="21600"/>
                </a:lnTo>
              </a:path>
            </a:pathLst>
          </a:custGeom>
          <a:noFill/>
          <a:ln w="28440">
            <a:solidFill>
              <a:schemeClr val="dk2"/>
            </a:solidFill>
            <a:round/>
            <a:tailEnd len="med" type="triangle" w="med"/>
          </a:ln>
        </p:spPr>
        <p:style>
          <a:lnRef idx="0"/>
          <a:fillRef idx="0"/>
          <a:effectRef idx="0"/>
          <a:fontRef idx="minor"/>
        </p:style>
      </p:sp>
      <p:sp>
        <p:nvSpPr>
          <p:cNvPr id="365" name="CustomShape 20"/>
          <p:cNvSpPr/>
          <p:nvPr/>
        </p:nvSpPr>
        <p:spPr>
          <a:xfrm flipH="1">
            <a:off x="4787640" y="2148840"/>
            <a:ext cx="1592280" cy="422640"/>
          </a:xfrm>
          <a:custGeom>
            <a:avLst/>
            <a:gdLst/>
            <a:ahLst/>
            <a:rect l="l" t="t" r="r" b="b"/>
            <a:pathLst>
              <a:path w="21600" h="21600">
                <a:moveTo>
                  <a:pt x="0" y="0"/>
                </a:moveTo>
                <a:lnTo>
                  <a:pt x="21600" y="21600"/>
                </a:lnTo>
              </a:path>
            </a:pathLst>
          </a:custGeom>
          <a:noFill/>
          <a:ln w="28440">
            <a:solidFill>
              <a:schemeClr val="dk2"/>
            </a:solidFill>
            <a:round/>
            <a:tailEnd len="med" type="triangle" w="med"/>
          </a:ln>
        </p:spPr>
        <p:style>
          <a:lnRef idx="0"/>
          <a:fillRef idx="0"/>
          <a:effectRef idx="0"/>
          <a:fontRef idx="minor"/>
        </p:style>
      </p:sp>
      <p:sp>
        <p:nvSpPr>
          <p:cNvPr id="366" name="CustomShape 21"/>
          <p:cNvSpPr/>
          <p:nvPr/>
        </p:nvSpPr>
        <p:spPr>
          <a:xfrm rot="10800000">
            <a:off x="4821840" y="2757960"/>
            <a:ext cx="1559520" cy="176040"/>
          </a:xfrm>
          <a:custGeom>
            <a:avLst/>
            <a:gdLst/>
            <a:ahLst/>
            <a:rect l="l" t="t" r="r" b="b"/>
            <a:pathLst>
              <a:path w="21600" h="21600">
                <a:moveTo>
                  <a:pt x="0" y="0"/>
                </a:moveTo>
                <a:lnTo>
                  <a:pt x="21600" y="21600"/>
                </a:lnTo>
              </a:path>
            </a:pathLst>
          </a:custGeom>
          <a:noFill/>
          <a:ln w="28440">
            <a:solidFill>
              <a:schemeClr val="dk2"/>
            </a:solidFill>
            <a:round/>
            <a:tailEnd len="med" type="triangle" w="med"/>
          </a:ln>
        </p:spPr>
        <p:style>
          <a:lnRef idx="0"/>
          <a:fillRef idx="0"/>
          <a:effectRef idx="0"/>
          <a:fontRef idx="minor"/>
        </p:style>
      </p:sp>
      <p:sp>
        <p:nvSpPr>
          <p:cNvPr id="367" name="CustomShape 22"/>
          <p:cNvSpPr/>
          <p:nvPr/>
        </p:nvSpPr>
        <p:spPr>
          <a:xfrm>
            <a:off x="7314120" y="3556080"/>
            <a:ext cx="99720" cy="102960"/>
          </a:xfrm>
          <a:prstGeom prst="ellipse">
            <a:avLst/>
          </a:prstGeom>
          <a:solidFill>
            <a:schemeClr val="lt2"/>
          </a:solidFill>
          <a:ln w="9360">
            <a:solidFill>
              <a:schemeClr val="dk2"/>
            </a:solidFill>
            <a:round/>
          </a:ln>
        </p:spPr>
        <p:style>
          <a:lnRef idx="0"/>
          <a:fillRef idx="0"/>
          <a:effectRef idx="0"/>
          <a:fontRef idx="minor"/>
        </p:style>
      </p:sp>
      <p:sp>
        <p:nvSpPr>
          <p:cNvPr id="368" name="CustomShape 23"/>
          <p:cNvSpPr/>
          <p:nvPr/>
        </p:nvSpPr>
        <p:spPr>
          <a:xfrm>
            <a:off x="7314120" y="3746160"/>
            <a:ext cx="99720" cy="102960"/>
          </a:xfrm>
          <a:prstGeom prst="ellipse">
            <a:avLst/>
          </a:prstGeom>
          <a:solidFill>
            <a:schemeClr val="lt2"/>
          </a:solidFill>
          <a:ln w="9360">
            <a:solidFill>
              <a:schemeClr val="dk2"/>
            </a:solidFill>
            <a:round/>
          </a:ln>
        </p:spPr>
        <p:style>
          <a:lnRef idx="0"/>
          <a:fillRef idx="0"/>
          <a:effectRef idx="0"/>
          <a:fontRef idx="minor"/>
        </p:style>
      </p:sp>
      <p:sp>
        <p:nvSpPr>
          <p:cNvPr id="369" name="CustomShape 24"/>
          <p:cNvSpPr/>
          <p:nvPr/>
        </p:nvSpPr>
        <p:spPr>
          <a:xfrm>
            <a:off x="6375240" y="3984480"/>
            <a:ext cx="1965240" cy="483120"/>
          </a:xfrm>
          <a:prstGeom prst="round2SameRect">
            <a:avLst>
              <a:gd name="adj1" fmla="val 16667"/>
              <a:gd name="adj2" fmla="val 0"/>
            </a:avLst>
          </a:prstGeom>
          <a:solidFill>
            <a:schemeClr val="lt2"/>
          </a:solidFill>
          <a:ln w="9360">
            <a:solidFill>
              <a:schemeClr val="dk2"/>
            </a:solidFill>
            <a:round/>
          </a:ln>
        </p:spPr>
        <p:style>
          <a:lnRef idx="0"/>
          <a:fillRef idx="0"/>
          <a:effectRef idx="0"/>
          <a:fontRef idx="minor"/>
        </p:style>
        <p:txBody>
          <a:bodyPr tIns="91440" bIns="91440" anchor="ctr">
            <a:noAutofit/>
          </a:bodyPr>
          <a:p>
            <a:pPr algn="ctr">
              <a:lnSpc>
                <a:spcPct val="100000"/>
              </a:lnSpc>
            </a:pPr>
            <a:r>
              <a:rPr b="1" lang="pl-PL" sz="1200" spc="-1" strike="noStrike">
                <a:solidFill>
                  <a:srgbClr val="000000"/>
                </a:solidFill>
                <a:latin typeface="Arial"/>
                <a:ea typeface="Arial"/>
              </a:rPr>
              <a:t>&lt;template_name&gt;.html</a:t>
            </a:r>
            <a:endParaRPr b="0" lang="pl-PL" sz="1200" spc="-1" strike="noStrike">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8" name="TextShape 1"/>
          <p:cNvSpPr txBox="1"/>
          <p:nvPr/>
        </p:nvSpPr>
        <p:spPr>
          <a:xfrm>
            <a:off x="311760" y="444960"/>
            <a:ext cx="8520120" cy="572400"/>
          </a:xfrm>
          <a:prstGeom prst="rect">
            <a:avLst/>
          </a:prstGeom>
          <a:noFill/>
          <a:ln>
            <a:noFill/>
          </a:ln>
        </p:spPr>
        <p:txBody>
          <a:bodyPr tIns="91440" bIns="91440">
            <a:noAutofit/>
          </a:bodyPr>
          <a:p>
            <a:pPr>
              <a:lnSpc>
                <a:spcPct val="100000"/>
              </a:lnSpc>
            </a:pPr>
            <a:r>
              <a:rPr b="0" lang="pl-PL" sz="3000" spc="-1" strike="noStrike">
                <a:solidFill>
                  <a:srgbClr val="ffffff"/>
                </a:solidFill>
                <a:latin typeface="Oswald"/>
                <a:ea typeface="Oswald"/>
              </a:rPr>
              <a:t>Plan prezentacji</a:t>
            </a:r>
            <a:endParaRPr b="0" lang="pl-PL" sz="3000" spc="-1" strike="noStrike">
              <a:solidFill>
                <a:srgbClr val="000000"/>
              </a:solidFill>
              <a:latin typeface="Arial"/>
            </a:endParaRPr>
          </a:p>
        </p:txBody>
      </p:sp>
      <p:sp>
        <p:nvSpPr>
          <p:cNvPr id="229" name="TextShape 2"/>
          <p:cNvSpPr txBox="1"/>
          <p:nvPr/>
        </p:nvSpPr>
        <p:spPr>
          <a:xfrm>
            <a:off x="311760" y="1152360"/>
            <a:ext cx="8520120" cy="2266200"/>
          </a:xfrm>
          <a:prstGeom prst="rect">
            <a:avLst/>
          </a:prstGeom>
          <a:noFill/>
          <a:ln>
            <a:noFill/>
          </a:ln>
        </p:spPr>
        <p:txBody>
          <a:bodyPr tIns="91440" bIns="91440">
            <a:noAutofit/>
          </a:bodyPr>
          <a:p>
            <a:pPr marL="457200" indent="-380520">
              <a:lnSpc>
                <a:spcPct val="115000"/>
              </a:lnSpc>
              <a:buClr>
                <a:srgbClr val="ffffff"/>
              </a:buClr>
              <a:buFont typeface="Average"/>
              <a:buChar char="●"/>
            </a:pPr>
            <a:r>
              <a:rPr b="0" lang="pl-PL" sz="2400" spc="-1" strike="noStrike">
                <a:solidFill>
                  <a:srgbClr val="ffffff"/>
                </a:solidFill>
                <a:latin typeface="Average"/>
                <a:ea typeface="Average"/>
              </a:rPr>
              <a:t>Przedstawienie problemów procesu przeprowadzki</a:t>
            </a:r>
            <a:endParaRPr b="0" lang="pl-PL" sz="2400" spc="-1" strike="noStrike">
              <a:solidFill>
                <a:srgbClr val="000000"/>
              </a:solidFill>
              <a:latin typeface="Arial"/>
            </a:endParaRPr>
          </a:p>
          <a:p>
            <a:pPr marL="457200" indent="-380520">
              <a:lnSpc>
                <a:spcPct val="115000"/>
              </a:lnSpc>
              <a:buClr>
                <a:srgbClr val="ffffff"/>
              </a:buClr>
              <a:buFont typeface="Average"/>
              <a:buChar char="●"/>
            </a:pPr>
            <a:r>
              <a:rPr b="0" lang="pl-PL" sz="2400" spc="-1" strike="noStrike">
                <a:solidFill>
                  <a:srgbClr val="ffffff"/>
                </a:solidFill>
                <a:latin typeface="Average"/>
                <a:ea typeface="Average"/>
              </a:rPr>
              <a:t>Propozycja rozwiązania problemu</a:t>
            </a:r>
            <a:endParaRPr b="0" lang="pl-PL" sz="2400" spc="-1" strike="noStrike">
              <a:solidFill>
                <a:srgbClr val="000000"/>
              </a:solidFill>
              <a:latin typeface="Arial"/>
            </a:endParaRPr>
          </a:p>
          <a:p>
            <a:pPr marL="457200" indent="-380520">
              <a:lnSpc>
                <a:spcPct val="115000"/>
              </a:lnSpc>
              <a:buClr>
                <a:srgbClr val="ffffff"/>
              </a:buClr>
              <a:buFont typeface="Average"/>
              <a:buChar char="●"/>
            </a:pPr>
            <a:r>
              <a:rPr b="0" lang="pl-PL" sz="2400" spc="-1" strike="noStrike">
                <a:solidFill>
                  <a:srgbClr val="ffffff"/>
                </a:solidFill>
                <a:latin typeface="Average"/>
                <a:ea typeface="Average"/>
              </a:rPr>
              <a:t>Prezentacja systemu wspomagania przeprowadzek</a:t>
            </a:r>
            <a:endParaRPr b="0" lang="pl-PL" sz="2400" spc="-1" strike="noStrike">
              <a:solidFill>
                <a:srgbClr val="000000"/>
              </a:solidFill>
              <a:latin typeface="Arial"/>
            </a:endParaRPr>
          </a:p>
          <a:p>
            <a:pPr marL="457200" indent="-380520">
              <a:lnSpc>
                <a:spcPct val="115000"/>
              </a:lnSpc>
              <a:buClr>
                <a:srgbClr val="ffffff"/>
              </a:buClr>
              <a:buFont typeface="Average"/>
              <a:buChar char="●"/>
            </a:pPr>
            <a:r>
              <a:rPr b="0" lang="pl-PL" sz="2400" spc="-1" strike="noStrike">
                <a:solidFill>
                  <a:srgbClr val="ffffff"/>
                </a:solidFill>
                <a:latin typeface="Average"/>
                <a:ea typeface="Average"/>
              </a:rPr>
              <a:t>Możliwości dalszego rozwoju</a:t>
            </a:r>
            <a:endParaRPr b="0" lang="pl-PL" sz="2400" spc="-1" strike="noStrike">
              <a:solidFill>
                <a:srgbClr val="000000"/>
              </a:solidFill>
              <a:latin typeface="Arial"/>
            </a:endParaRPr>
          </a:p>
          <a:p>
            <a:pPr marL="457200" indent="-380520">
              <a:lnSpc>
                <a:spcPct val="115000"/>
              </a:lnSpc>
              <a:buClr>
                <a:srgbClr val="ffffff"/>
              </a:buClr>
              <a:buFont typeface="Average"/>
              <a:buChar char="●"/>
            </a:pPr>
            <a:r>
              <a:rPr b="0" lang="pl-PL" sz="2400" spc="-1" strike="noStrike">
                <a:solidFill>
                  <a:srgbClr val="ffffff"/>
                </a:solidFill>
                <a:latin typeface="Average"/>
                <a:ea typeface="Average"/>
              </a:rPr>
              <a:t>Podsumowanie</a:t>
            </a:r>
            <a:endParaRPr b="0" lang="pl-PL" sz="2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0" name="TextShape 1"/>
          <p:cNvSpPr txBox="1"/>
          <p:nvPr/>
        </p:nvSpPr>
        <p:spPr>
          <a:xfrm>
            <a:off x="311760" y="444960"/>
            <a:ext cx="8520120" cy="572400"/>
          </a:xfrm>
          <a:prstGeom prst="rect">
            <a:avLst/>
          </a:prstGeom>
          <a:noFill/>
          <a:ln>
            <a:noFill/>
          </a:ln>
        </p:spPr>
        <p:txBody>
          <a:bodyPr tIns="91440" bIns="91440">
            <a:noAutofit/>
          </a:bodyPr>
          <a:p>
            <a:pPr>
              <a:lnSpc>
                <a:spcPct val="100000"/>
              </a:lnSpc>
            </a:pPr>
            <a:r>
              <a:rPr b="0" lang="pl-PL" sz="3000" spc="-1" strike="noStrike">
                <a:solidFill>
                  <a:srgbClr val="ffffff"/>
                </a:solidFill>
                <a:latin typeface="Oswald"/>
                <a:ea typeface="Oswald"/>
              </a:rPr>
              <a:t>Plik szablonu home.html</a:t>
            </a:r>
            <a:endParaRPr b="0" lang="pl-PL" sz="3000" spc="-1" strike="noStrike">
              <a:solidFill>
                <a:srgbClr val="000000"/>
              </a:solidFill>
              <a:latin typeface="Arial"/>
            </a:endParaRPr>
          </a:p>
        </p:txBody>
      </p:sp>
      <p:pic>
        <p:nvPicPr>
          <p:cNvPr id="371" name="Google Shape;379;p52" descr=""/>
          <p:cNvPicPr/>
          <p:nvPr/>
        </p:nvPicPr>
        <p:blipFill>
          <a:blip r:embed="rId1"/>
          <a:stretch/>
        </p:blipFill>
        <p:spPr>
          <a:xfrm>
            <a:off x="454320" y="1170000"/>
            <a:ext cx="8235360" cy="3820680"/>
          </a:xfrm>
          <a:prstGeom prst="rect">
            <a:avLst/>
          </a:prstGeom>
          <a:ln>
            <a:noFill/>
          </a:ln>
        </p:spPr>
      </p:pic>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2" name="TextShape 1"/>
          <p:cNvSpPr txBox="1"/>
          <p:nvPr/>
        </p:nvSpPr>
        <p:spPr>
          <a:xfrm>
            <a:off x="265680" y="1081440"/>
            <a:ext cx="4044960" cy="1710000"/>
          </a:xfrm>
          <a:prstGeom prst="rect">
            <a:avLst/>
          </a:prstGeom>
          <a:noFill/>
          <a:ln>
            <a:noFill/>
          </a:ln>
        </p:spPr>
        <p:txBody>
          <a:bodyPr tIns="91440" bIns="91440" anchor="b">
            <a:noAutofit/>
          </a:bodyPr>
          <a:p>
            <a:pPr algn="ctr">
              <a:lnSpc>
                <a:spcPct val="100000"/>
              </a:lnSpc>
            </a:pPr>
            <a:r>
              <a:rPr b="0" lang="pl-PL" sz="4200" spc="-1" strike="noStrike">
                <a:solidFill>
                  <a:srgbClr val="ffffff"/>
                </a:solidFill>
                <a:latin typeface="Oswald"/>
                <a:ea typeface="Oswald"/>
              </a:rPr>
              <a:t>Bootstrap</a:t>
            </a:r>
            <a:endParaRPr b="0" lang="pl-PL" sz="4200" spc="-1" strike="noStrike">
              <a:solidFill>
                <a:srgbClr val="000000"/>
              </a:solidFill>
              <a:latin typeface="Arial"/>
            </a:endParaRPr>
          </a:p>
        </p:txBody>
      </p:sp>
      <p:sp>
        <p:nvSpPr>
          <p:cNvPr id="373" name="TextShape 2"/>
          <p:cNvSpPr txBox="1"/>
          <p:nvPr/>
        </p:nvSpPr>
        <p:spPr>
          <a:xfrm>
            <a:off x="265680" y="2845080"/>
            <a:ext cx="4044960" cy="1573920"/>
          </a:xfrm>
          <a:prstGeom prst="rect">
            <a:avLst/>
          </a:prstGeom>
          <a:noFill/>
          <a:ln>
            <a:noFill/>
          </a:ln>
        </p:spPr>
        <p:txBody>
          <a:bodyPr tIns="91440" bIns="91440">
            <a:noAutofit/>
          </a:bodyPr>
          <a:p>
            <a:pPr algn="ctr">
              <a:lnSpc>
                <a:spcPct val="100000"/>
              </a:lnSpc>
            </a:pPr>
            <a:r>
              <a:rPr b="1" lang="pl-PL" sz="2100" spc="-1" strike="noStrike">
                <a:solidFill>
                  <a:srgbClr val="ffffff"/>
                </a:solidFill>
                <a:latin typeface="Average"/>
                <a:ea typeface="Average"/>
              </a:rPr>
              <a:t>Język programowania: </a:t>
            </a:r>
            <a:r>
              <a:rPr b="0" lang="pl-PL" sz="2100" spc="-1" strike="noStrike">
                <a:solidFill>
                  <a:srgbClr val="ffffff"/>
                </a:solidFill>
                <a:latin typeface="Average"/>
                <a:ea typeface="Average"/>
              </a:rPr>
              <a:t>HTML, CSS, Less, Sass, JavaScript</a:t>
            </a:r>
            <a:endParaRPr b="0" lang="pl-PL" sz="2100" spc="-1" strike="noStrike">
              <a:latin typeface="Arial"/>
            </a:endParaRPr>
          </a:p>
          <a:p>
            <a:pPr algn="ctr">
              <a:lnSpc>
                <a:spcPct val="100000"/>
              </a:lnSpc>
            </a:pPr>
            <a:r>
              <a:rPr b="1" lang="pl-PL" sz="2100" spc="-1" strike="noStrike">
                <a:solidFill>
                  <a:srgbClr val="ffffff"/>
                </a:solidFill>
                <a:latin typeface="Average"/>
                <a:ea typeface="Average"/>
              </a:rPr>
              <a:t>Data wydania: </a:t>
            </a:r>
            <a:r>
              <a:rPr b="0" lang="pl-PL" sz="2100" spc="-1" strike="noStrike">
                <a:solidFill>
                  <a:srgbClr val="ffffff"/>
                </a:solidFill>
                <a:latin typeface="Average"/>
                <a:ea typeface="Average"/>
              </a:rPr>
              <a:t>Sierpień 2011</a:t>
            </a:r>
            <a:endParaRPr b="0" lang="pl-PL" sz="2100" spc="-1" strike="noStrike">
              <a:latin typeface="Arial"/>
            </a:endParaRPr>
          </a:p>
          <a:p>
            <a:pPr algn="ctr">
              <a:lnSpc>
                <a:spcPct val="100000"/>
              </a:lnSpc>
            </a:pPr>
            <a:r>
              <a:rPr b="1" lang="pl-PL" sz="2100" spc="-1" strike="noStrike">
                <a:solidFill>
                  <a:srgbClr val="ffffff"/>
                </a:solidFill>
                <a:latin typeface="Average"/>
                <a:ea typeface="Average"/>
              </a:rPr>
              <a:t>Aktualna wersja: </a:t>
            </a:r>
            <a:r>
              <a:rPr b="0" lang="pl-PL" sz="2100" spc="-1" strike="noStrike">
                <a:solidFill>
                  <a:srgbClr val="ffffff"/>
                </a:solidFill>
                <a:latin typeface="Average"/>
                <a:ea typeface="Average"/>
              </a:rPr>
              <a:t>4.40</a:t>
            </a:r>
            <a:endParaRPr b="0" lang="pl-PL" sz="2100" spc="-1" strike="noStrike">
              <a:latin typeface="Arial"/>
            </a:endParaRPr>
          </a:p>
          <a:p>
            <a:pPr algn="ctr">
              <a:lnSpc>
                <a:spcPct val="100000"/>
              </a:lnSpc>
            </a:pPr>
            <a:endParaRPr b="0" lang="pl-PL" sz="2100" spc="-1" strike="noStrike">
              <a:latin typeface="Arial"/>
            </a:endParaRPr>
          </a:p>
          <a:p>
            <a:pPr algn="ctr">
              <a:lnSpc>
                <a:spcPct val="100000"/>
              </a:lnSpc>
            </a:pPr>
            <a:endParaRPr b="0" lang="pl-PL" sz="2100" spc="-1" strike="noStrike">
              <a:latin typeface="Arial"/>
            </a:endParaRPr>
          </a:p>
        </p:txBody>
      </p:sp>
      <p:sp>
        <p:nvSpPr>
          <p:cNvPr id="374" name="TextShape 3"/>
          <p:cNvSpPr txBox="1"/>
          <p:nvPr/>
        </p:nvSpPr>
        <p:spPr>
          <a:xfrm>
            <a:off x="4714920" y="724320"/>
            <a:ext cx="4300560" cy="3694680"/>
          </a:xfrm>
          <a:prstGeom prst="rect">
            <a:avLst/>
          </a:prstGeom>
          <a:noFill/>
          <a:ln>
            <a:noFill/>
          </a:ln>
        </p:spPr>
        <p:txBody>
          <a:bodyPr tIns="91440" bIns="91440" anchor="ctr">
            <a:noAutofit/>
          </a:bodyPr>
          <a:p>
            <a:pPr marL="457200" indent="-342720">
              <a:lnSpc>
                <a:spcPct val="115000"/>
              </a:lnSpc>
              <a:buClr>
                <a:srgbClr val="37474f"/>
              </a:buClr>
              <a:buFont typeface="Average"/>
              <a:buChar char="●"/>
            </a:pPr>
            <a:r>
              <a:rPr b="0" lang="pl-PL" sz="1800" spc="-1" strike="noStrike">
                <a:solidFill>
                  <a:srgbClr val="37474f"/>
                </a:solidFill>
                <a:latin typeface="Average"/>
                <a:ea typeface="Average"/>
              </a:rPr>
              <a:t>Obsługuje większość przeglądarek</a:t>
            </a:r>
            <a:endParaRPr b="0" lang="pl-PL" sz="1800" spc="-1" strike="noStrike">
              <a:solidFill>
                <a:srgbClr val="000000"/>
              </a:solidFill>
              <a:latin typeface="Arial"/>
            </a:endParaRPr>
          </a:p>
          <a:p>
            <a:pPr marL="457200" indent="-342720">
              <a:lnSpc>
                <a:spcPct val="115000"/>
              </a:lnSpc>
              <a:buClr>
                <a:srgbClr val="37474f"/>
              </a:buClr>
              <a:buFont typeface="Average"/>
              <a:buChar char="●"/>
            </a:pPr>
            <a:r>
              <a:rPr b="0" lang="pl-PL" sz="1800" spc="-1" strike="noStrike">
                <a:solidFill>
                  <a:srgbClr val="37474f"/>
                </a:solidFill>
                <a:latin typeface="Average"/>
                <a:ea typeface="Average"/>
              </a:rPr>
              <a:t>Lekki oraz konfigurowalny</a:t>
            </a:r>
            <a:endParaRPr b="0" lang="pl-PL" sz="1800" spc="-1" strike="noStrike">
              <a:solidFill>
                <a:srgbClr val="000000"/>
              </a:solidFill>
              <a:latin typeface="Arial"/>
            </a:endParaRPr>
          </a:p>
          <a:p>
            <a:pPr marL="457200" indent="-342720">
              <a:lnSpc>
                <a:spcPct val="115000"/>
              </a:lnSpc>
              <a:buClr>
                <a:srgbClr val="37474f"/>
              </a:buClr>
              <a:buFont typeface="Average"/>
              <a:buChar char="●"/>
            </a:pPr>
            <a:r>
              <a:rPr b="0" lang="pl-PL" sz="1800" spc="-1" strike="noStrike">
                <a:solidFill>
                  <a:srgbClr val="37474f"/>
                </a:solidFill>
                <a:latin typeface="Average"/>
                <a:ea typeface="Average"/>
              </a:rPr>
              <a:t>Elastyczne struktury i style</a:t>
            </a:r>
            <a:endParaRPr b="0" lang="pl-PL" sz="1800" spc="-1" strike="noStrike">
              <a:solidFill>
                <a:srgbClr val="000000"/>
              </a:solidFill>
              <a:latin typeface="Arial"/>
            </a:endParaRPr>
          </a:p>
          <a:p>
            <a:pPr marL="457200" indent="-342720">
              <a:lnSpc>
                <a:spcPct val="115000"/>
              </a:lnSpc>
              <a:buClr>
                <a:srgbClr val="37474f"/>
              </a:buClr>
              <a:buFont typeface="Average"/>
              <a:buChar char="●"/>
            </a:pPr>
            <a:r>
              <a:rPr b="0" lang="pl-PL" sz="1800" spc="-1" strike="noStrike">
                <a:solidFill>
                  <a:srgbClr val="37474f"/>
                </a:solidFill>
                <a:latin typeface="Average"/>
                <a:ea typeface="Average"/>
              </a:rPr>
              <a:t>Łatwy w nauce, dobrze udokumentowany</a:t>
            </a:r>
            <a:endParaRPr b="0" lang="pl-PL" sz="1800" spc="-1" strike="noStrike">
              <a:solidFill>
                <a:srgbClr val="000000"/>
              </a:solidFill>
              <a:latin typeface="Arial"/>
            </a:endParaRPr>
          </a:p>
          <a:p>
            <a:pPr marL="457200" indent="-342720">
              <a:lnSpc>
                <a:spcPct val="115000"/>
              </a:lnSpc>
              <a:buClr>
                <a:srgbClr val="37474f"/>
              </a:buClr>
              <a:buFont typeface="Average"/>
              <a:buChar char="●"/>
            </a:pPr>
            <a:r>
              <a:rPr b="0" lang="pl-PL" sz="1800" spc="-1" strike="noStrike">
                <a:solidFill>
                  <a:srgbClr val="37474f"/>
                </a:solidFill>
                <a:latin typeface="Average"/>
                <a:ea typeface="Average"/>
              </a:rPr>
              <a:t>Umożliwia tworzenie nowoczesnych interfejsów użytkownika</a:t>
            </a:r>
            <a:endParaRPr b="0" lang="pl-PL" sz="1800" spc="-1" strike="noStrike">
              <a:solidFill>
                <a:srgbClr val="000000"/>
              </a:solidFill>
              <a:latin typeface="Arial"/>
            </a:endParaRPr>
          </a:p>
        </p:txBody>
      </p:sp>
      <p:pic>
        <p:nvPicPr>
          <p:cNvPr id="375" name="Google Shape;387;p53" descr=""/>
          <p:cNvPicPr/>
          <p:nvPr/>
        </p:nvPicPr>
        <p:blipFill>
          <a:blip r:embed="rId1"/>
          <a:stretch/>
        </p:blipFill>
        <p:spPr>
          <a:xfrm>
            <a:off x="1573560" y="519840"/>
            <a:ext cx="1428480" cy="1428480"/>
          </a:xfrm>
          <a:prstGeom prst="rect">
            <a:avLst/>
          </a:prstGeom>
          <a:ln>
            <a:noFill/>
          </a:ln>
        </p:spPr>
      </p:pic>
    </p:spTree>
  </p:cSld>
  <mc:AlternateContent>
    <mc:Choice Requires="p14">
      <p:transition spd="slow" p14:dur="2000"/>
    </mc:Choice>
    <mc:Fallback>
      <p:transition spd="slow"/>
    </mc:Fallback>
  </mc:AlternateContent>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6" name="TextShape 1"/>
          <p:cNvSpPr txBox="1"/>
          <p:nvPr/>
        </p:nvSpPr>
        <p:spPr>
          <a:xfrm>
            <a:off x="671400" y="2141280"/>
            <a:ext cx="7851960" cy="860760"/>
          </a:xfrm>
          <a:prstGeom prst="rect">
            <a:avLst/>
          </a:prstGeom>
          <a:noFill/>
          <a:ln>
            <a:noFill/>
          </a:ln>
        </p:spPr>
        <p:txBody>
          <a:bodyPr tIns="91440" bIns="91440" anchor="ctr">
            <a:noAutofit/>
          </a:bodyPr>
          <a:p>
            <a:pPr algn="ctr">
              <a:lnSpc>
                <a:spcPct val="100000"/>
              </a:lnSpc>
            </a:pPr>
            <a:r>
              <a:rPr b="0" lang="pl-PL" sz="3600" spc="-1" strike="noStrike">
                <a:solidFill>
                  <a:srgbClr val="ffffff"/>
                </a:solidFill>
                <a:latin typeface="Oswald"/>
                <a:ea typeface="Oswald"/>
              </a:rPr>
              <a:t>Interfejs użytkownika</a:t>
            </a:r>
            <a:endParaRPr b="0" lang="pl-PL" sz="36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7" name="TextShape 1"/>
          <p:cNvSpPr txBox="1"/>
          <p:nvPr/>
        </p:nvSpPr>
        <p:spPr>
          <a:xfrm>
            <a:off x="311760" y="238680"/>
            <a:ext cx="8520120" cy="572400"/>
          </a:xfrm>
          <a:prstGeom prst="rect">
            <a:avLst/>
          </a:prstGeom>
          <a:noFill/>
          <a:ln>
            <a:noFill/>
          </a:ln>
        </p:spPr>
        <p:txBody>
          <a:bodyPr tIns="91440" bIns="91440">
            <a:noAutofit/>
          </a:bodyPr>
          <a:p>
            <a:pPr>
              <a:lnSpc>
                <a:spcPct val="100000"/>
              </a:lnSpc>
            </a:pPr>
            <a:r>
              <a:rPr b="0" lang="pl-PL" sz="3000" spc="-1" strike="noStrike">
                <a:solidFill>
                  <a:srgbClr val="ffffff"/>
                </a:solidFill>
                <a:latin typeface="Oswald"/>
                <a:ea typeface="Oswald"/>
              </a:rPr>
              <a:t>Strona główna</a:t>
            </a:r>
            <a:endParaRPr b="0" lang="pl-PL" sz="3000" spc="-1" strike="noStrike">
              <a:solidFill>
                <a:srgbClr val="000000"/>
              </a:solidFill>
              <a:latin typeface="Arial"/>
            </a:endParaRPr>
          </a:p>
        </p:txBody>
      </p:sp>
      <p:pic>
        <p:nvPicPr>
          <p:cNvPr id="378" name="Google Shape;398;p55" descr=""/>
          <p:cNvPicPr/>
          <p:nvPr/>
        </p:nvPicPr>
        <p:blipFill>
          <a:blip r:embed="rId1"/>
          <a:stretch/>
        </p:blipFill>
        <p:spPr>
          <a:xfrm>
            <a:off x="724680" y="1062720"/>
            <a:ext cx="7694280" cy="3820680"/>
          </a:xfrm>
          <a:prstGeom prst="rect">
            <a:avLst/>
          </a:prstGeom>
          <a:ln>
            <a:noFill/>
          </a:ln>
        </p:spPr>
      </p:pic>
    </p:spTree>
  </p:cSld>
  <mc:AlternateContent>
    <mc:Choice Requires="p14">
      <p:transition spd="slow" p14:dur="2000"/>
    </mc:Choice>
    <mc:Fallback>
      <p:transition spd="slow"/>
    </mc:Fallback>
  </mc:AlternateContent>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9" name="TextShape 1"/>
          <p:cNvSpPr txBox="1"/>
          <p:nvPr/>
        </p:nvSpPr>
        <p:spPr>
          <a:xfrm>
            <a:off x="311760" y="230400"/>
            <a:ext cx="8520120" cy="572400"/>
          </a:xfrm>
          <a:prstGeom prst="rect">
            <a:avLst/>
          </a:prstGeom>
          <a:noFill/>
          <a:ln>
            <a:noFill/>
          </a:ln>
        </p:spPr>
        <p:txBody>
          <a:bodyPr tIns="91440" bIns="91440">
            <a:noAutofit/>
          </a:bodyPr>
          <a:p>
            <a:pPr>
              <a:lnSpc>
                <a:spcPct val="100000"/>
              </a:lnSpc>
            </a:pPr>
            <a:r>
              <a:rPr b="0" lang="pl-PL" sz="3000" spc="-1" strike="noStrike">
                <a:solidFill>
                  <a:srgbClr val="ffffff"/>
                </a:solidFill>
                <a:latin typeface="Oswald"/>
                <a:ea typeface="Oswald"/>
              </a:rPr>
              <a:t>Strona główna</a:t>
            </a:r>
            <a:endParaRPr b="0" lang="pl-PL" sz="3000" spc="-1" strike="noStrike">
              <a:solidFill>
                <a:srgbClr val="000000"/>
              </a:solidFill>
              <a:latin typeface="Arial"/>
            </a:endParaRPr>
          </a:p>
        </p:txBody>
      </p:sp>
      <p:pic>
        <p:nvPicPr>
          <p:cNvPr id="380" name="Google Shape;404;p56" descr=""/>
          <p:cNvPicPr/>
          <p:nvPr/>
        </p:nvPicPr>
        <p:blipFill>
          <a:blip r:embed="rId1"/>
          <a:stretch/>
        </p:blipFill>
        <p:spPr>
          <a:xfrm>
            <a:off x="765720" y="1078560"/>
            <a:ext cx="7611840" cy="3779640"/>
          </a:xfrm>
          <a:prstGeom prst="rect">
            <a:avLst/>
          </a:prstGeom>
          <a:ln>
            <a:noFill/>
          </a:ln>
        </p:spPr>
      </p:pic>
    </p:spTree>
  </p:cSld>
  <mc:AlternateContent>
    <mc:Choice Requires="p14">
      <p:transition spd="slow" p14:dur="2000"/>
    </mc:Choice>
    <mc:Fallback>
      <p:transition spd="slow"/>
    </mc:Fallback>
  </mc:AlternateContent>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1" name="TextShape 1"/>
          <p:cNvSpPr txBox="1"/>
          <p:nvPr/>
        </p:nvSpPr>
        <p:spPr>
          <a:xfrm>
            <a:off x="311760" y="444960"/>
            <a:ext cx="8520120" cy="572400"/>
          </a:xfrm>
          <a:prstGeom prst="rect">
            <a:avLst/>
          </a:prstGeom>
          <a:noFill/>
          <a:ln>
            <a:noFill/>
          </a:ln>
        </p:spPr>
        <p:txBody>
          <a:bodyPr tIns="91440" bIns="91440">
            <a:noAutofit/>
          </a:bodyPr>
          <a:p>
            <a:pPr>
              <a:lnSpc>
                <a:spcPct val="100000"/>
              </a:lnSpc>
            </a:pPr>
            <a:r>
              <a:rPr b="0" lang="pl-PL" sz="3000" spc="-1" strike="noStrike">
                <a:solidFill>
                  <a:srgbClr val="ffffff"/>
                </a:solidFill>
                <a:latin typeface="Oswald"/>
                <a:ea typeface="Oswald"/>
              </a:rPr>
              <a:t>Profil użytkownika - informacje</a:t>
            </a:r>
            <a:endParaRPr b="0" lang="pl-PL" sz="3000" spc="-1" strike="noStrike">
              <a:solidFill>
                <a:srgbClr val="000000"/>
              </a:solidFill>
              <a:latin typeface="Arial"/>
            </a:endParaRPr>
          </a:p>
        </p:txBody>
      </p:sp>
      <p:pic>
        <p:nvPicPr>
          <p:cNvPr id="382" name="Google Shape;410;p57" descr=""/>
          <p:cNvPicPr/>
          <p:nvPr/>
        </p:nvPicPr>
        <p:blipFill>
          <a:blip r:embed="rId1"/>
          <a:stretch/>
        </p:blipFill>
        <p:spPr>
          <a:xfrm>
            <a:off x="688320" y="1170000"/>
            <a:ext cx="7767360" cy="3820680"/>
          </a:xfrm>
          <a:prstGeom prst="rect">
            <a:avLst/>
          </a:prstGeom>
          <a:ln>
            <a:noFill/>
          </a:ln>
        </p:spPr>
      </p:pic>
    </p:spTree>
  </p:cSld>
  <mc:AlternateContent>
    <mc:Choice Requires="p14">
      <p:transition spd="slow" p14:dur="2000"/>
    </mc:Choice>
    <mc:Fallback>
      <p:transition spd="slow"/>
    </mc:Fallback>
  </mc:AlternateContent>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3" name="TextShape 1"/>
          <p:cNvSpPr txBox="1"/>
          <p:nvPr/>
        </p:nvSpPr>
        <p:spPr>
          <a:xfrm>
            <a:off x="311760" y="444960"/>
            <a:ext cx="8520120" cy="572400"/>
          </a:xfrm>
          <a:prstGeom prst="rect">
            <a:avLst/>
          </a:prstGeom>
          <a:noFill/>
          <a:ln>
            <a:noFill/>
          </a:ln>
        </p:spPr>
        <p:txBody>
          <a:bodyPr tIns="91440" bIns="91440">
            <a:noAutofit/>
          </a:bodyPr>
          <a:p>
            <a:pPr>
              <a:lnSpc>
                <a:spcPct val="100000"/>
              </a:lnSpc>
            </a:pPr>
            <a:r>
              <a:rPr b="0" lang="pl-PL" sz="3000" spc="-1" strike="noStrike">
                <a:solidFill>
                  <a:srgbClr val="ffffff"/>
                </a:solidFill>
                <a:latin typeface="Oswald"/>
                <a:ea typeface="Oswald"/>
              </a:rPr>
              <a:t>Profil użytkownika - ogłoszenia</a:t>
            </a:r>
            <a:endParaRPr b="0" lang="pl-PL" sz="3000" spc="-1" strike="noStrike">
              <a:solidFill>
                <a:srgbClr val="000000"/>
              </a:solidFill>
              <a:latin typeface="Arial"/>
            </a:endParaRPr>
          </a:p>
        </p:txBody>
      </p:sp>
      <p:pic>
        <p:nvPicPr>
          <p:cNvPr id="384" name="Google Shape;416;p58" descr=""/>
          <p:cNvPicPr/>
          <p:nvPr/>
        </p:nvPicPr>
        <p:blipFill>
          <a:blip r:embed="rId1"/>
          <a:stretch/>
        </p:blipFill>
        <p:spPr>
          <a:xfrm>
            <a:off x="714960" y="1191240"/>
            <a:ext cx="7714080" cy="3820680"/>
          </a:xfrm>
          <a:prstGeom prst="rect">
            <a:avLst/>
          </a:prstGeom>
          <a:ln>
            <a:noFill/>
          </a:ln>
        </p:spPr>
      </p:pic>
    </p:spTree>
  </p:cSld>
  <mc:AlternateContent>
    <mc:Choice Requires="p14">
      <p:transition spd="slow" p14:dur="2000"/>
    </mc:Choice>
    <mc:Fallback>
      <p:transition spd="slow"/>
    </mc:Fallback>
  </mc:AlternateContent>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5" name="TextShape 1"/>
          <p:cNvSpPr txBox="1"/>
          <p:nvPr/>
        </p:nvSpPr>
        <p:spPr>
          <a:xfrm>
            <a:off x="311760" y="444960"/>
            <a:ext cx="8520120" cy="572400"/>
          </a:xfrm>
          <a:prstGeom prst="rect">
            <a:avLst/>
          </a:prstGeom>
          <a:noFill/>
          <a:ln>
            <a:noFill/>
          </a:ln>
        </p:spPr>
        <p:txBody>
          <a:bodyPr tIns="91440" bIns="91440">
            <a:noAutofit/>
          </a:bodyPr>
          <a:p>
            <a:pPr>
              <a:lnSpc>
                <a:spcPct val="100000"/>
              </a:lnSpc>
            </a:pPr>
            <a:r>
              <a:rPr b="0" lang="pl-PL" sz="3000" spc="-1" strike="noStrike">
                <a:solidFill>
                  <a:srgbClr val="ffffff"/>
                </a:solidFill>
                <a:latin typeface="Oswald"/>
                <a:ea typeface="Oswald"/>
              </a:rPr>
              <a:t>Profil użytkownika - firma</a:t>
            </a:r>
            <a:endParaRPr b="0" lang="pl-PL" sz="3000" spc="-1" strike="noStrike">
              <a:solidFill>
                <a:srgbClr val="000000"/>
              </a:solidFill>
              <a:latin typeface="Arial"/>
            </a:endParaRPr>
          </a:p>
        </p:txBody>
      </p:sp>
      <p:pic>
        <p:nvPicPr>
          <p:cNvPr id="386" name="Google Shape;422;p59" descr=""/>
          <p:cNvPicPr/>
          <p:nvPr/>
        </p:nvPicPr>
        <p:blipFill>
          <a:blip r:embed="rId1"/>
          <a:stretch/>
        </p:blipFill>
        <p:spPr>
          <a:xfrm>
            <a:off x="818640" y="1367280"/>
            <a:ext cx="7506360" cy="3565800"/>
          </a:xfrm>
          <a:prstGeom prst="rect">
            <a:avLst/>
          </a:prstGeom>
          <a:ln>
            <a:noFill/>
          </a:ln>
        </p:spPr>
      </p:pic>
    </p:spTree>
  </p:cSld>
  <mc:AlternateContent>
    <mc:Choice Requires="p14">
      <p:transition spd="slow" p14:dur="2000"/>
    </mc:Choice>
    <mc:Fallback>
      <p:transition spd="slow"/>
    </mc:Fallback>
  </mc:AlternateContent>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7" name="TextShape 1"/>
          <p:cNvSpPr txBox="1"/>
          <p:nvPr/>
        </p:nvSpPr>
        <p:spPr>
          <a:xfrm>
            <a:off x="311760" y="444960"/>
            <a:ext cx="8520120" cy="572400"/>
          </a:xfrm>
          <a:prstGeom prst="rect">
            <a:avLst/>
          </a:prstGeom>
          <a:noFill/>
          <a:ln>
            <a:noFill/>
          </a:ln>
        </p:spPr>
        <p:txBody>
          <a:bodyPr tIns="91440" bIns="91440">
            <a:noAutofit/>
          </a:bodyPr>
          <a:p>
            <a:pPr>
              <a:lnSpc>
                <a:spcPct val="100000"/>
              </a:lnSpc>
            </a:pPr>
            <a:r>
              <a:rPr b="0" lang="pl-PL" sz="3000" spc="-1" strike="noStrike">
                <a:solidFill>
                  <a:srgbClr val="ffffff"/>
                </a:solidFill>
                <a:latin typeface="Oswald"/>
                <a:ea typeface="Oswald"/>
              </a:rPr>
              <a:t>Strona ogłoszenia</a:t>
            </a:r>
            <a:endParaRPr b="0" lang="pl-PL" sz="3000" spc="-1" strike="noStrike">
              <a:solidFill>
                <a:srgbClr val="000000"/>
              </a:solidFill>
              <a:latin typeface="Arial"/>
            </a:endParaRPr>
          </a:p>
        </p:txBody>
      </p:sp>
      <p:pic>
        <p:nvPicPr>
          <p:cNvPr id="388" name="Google Shape;428;p60" descr=""/>
          <p:cNvPicPr/>
          <p:nvPr/>
        </p:nvPicPr>
        <p:blipFill>
          <a:blip r:embed="rId1"/>
          <a:stretch/>
        </p:blipFill>
        <p:spPr>
          <a:xfrm>
            <a:off x="704880" y="1162080"/>
            <a:ext cx="7734240" cy="3820680"/>
          </a:xfrm>
          <a:prstGeom prst="rect">
            <a:avLst/>
          </a:prstGeom>
          <a:ln>
            <a:noFill/>
          </a:ln>
        </p:spPr>
      </p:pic>
    </p:spTree>
  </p:cSld>
  <mc:AlternateContent>
    <mc:Choice Requires="p14">
      <p:transition spd="slow" p14:dur="2000"/>
    </mc:Choice>
    <mc:Fallback>
      <p:transition spd="slow"/>
    </mc:Fallback>
  </mc:AlternateContent>
</p:sld>
</file>

<file path=ppt/slides/slide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9" name="TextShape 1"/>
          <p:cNvSpPr txBox="1"/>
          <p:nvPr/>
        </p:nvSpPr>
        <p:spPr>
          <a:xfrm>
            <a:off x="311760" y="444960"/>
            <a:ext cx="8520120" cy="572400"/>
          </a:xfrm>
          <a:prstGeom prst="rect">
            <a:avLst/>
          </a:prstGeom>
          <a:noFill/>
          <a:ln>
            <a:noFill/>
          </a:ln>
        </p:spPr>
        <p:txBody>
          <a:bodyPr tIns="91440" bIns="91440">
            <a:noAutofit/>
          </a:bodyPr>
          <a:p>
            <a:pPr>
              <a:lnSpc>
                <a:spcPct val="100000"/>
              </a:lnSpc>
            </a:pPr>
            <a:r>
              <a:rPr b="0" lang="pl-PL" sz="3000" spc="-1" strike="noStrike">
                <a:solidFill>
                  <a:srgbClr val="ffffff"/>
                </a:solidFill>
                <a:latin typeface="Oswald"/>
                <a:ea typeface="Oswald"/>
              </a:rPr>
              <a:t>Strona ogłoszenia</a:t>
            </a:r>
            <a:endParaRPr b="0" lang="pl-PL" sz="3000" spc="-1" strike="noStrike">
              <a:solidFill>
                <a:srgbClr val="000000"/>
              </a:solidFill>
              <a:latin typeface="Arial"/>
            </a:endParaRPr>
          </a:p>
        </p:txBody>
      </p:sp>
      <p:pic>
        <p:nvPicPr>
          <p:cNvPr id="390" name="Google Shape;434;p61" descr=""/>
          <p:cNvPicPr/>
          <p:nvPr/>
        </p:nvPicPr>
        <p:blipFill>
          <a:blip r:embed="rId1"/>
          <a:stretch/>
        </p:blipFill>
        <p:spPr>
          <a:xfrm>
            <a:off x="730800" y="1154160"/>
            <a:ext cx="7682040" cy="3820680"/>
          </a:xfrm>
          <a:prstGeom prst="rect">
            <a:avLst/>
          </a:prstGeom>
          <a:ln>
            <a:noFill/>
          </a:ln>
        </p:spPr>
      </p:pic>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0" name="TextShape 1"/>
          <p:cNvSpPr txBox="1"/>
          <p:nvPr/>
        </p:nvSpPr>
        <p:spPr>
          <a:xfrm>
            <a:off x="-288000" y="2091240"/>
            <a:ext cx="7851960" cy="860760"/>
          </a:xfrm>
          <a:prstGeom prst="rect">
            <a:avLst/>
          </a:prstGeom>
          <a:noFill/>
          <a:ln>
            <a:noFill/>
          </a:ln>
        </p:spPr>
        <p:txBody>
          <a:bodyPr tIns="91440" bIns="91440" anchor="ctr">
            <a:noAutofit/>
          </a:bodyPr>
          <a:p>
            <a:pPr algn="ctr">
              <a:lnSpc>
                <a:spcPct val="100000"/>
              </a:lnSpc>
            </a:pPr>
            <a:r>
              <a:rPr b="0" lang="pl-PL" sz="3600" spc="-1" strike="noStrike">
                <a:solidFill>
                  <a:srgbClr val="ffffff"/>
                </a:solidFill>
                <a:latin typeface="Oswald"/>
                <a:ea typeface="Oswald"/>
              </a:rPr>
              <a:t>Przedstawienie problemów </a:t>
            </a:r>
            <a:br/>
            <a:r>
              <a:rPr b="0" lang="pl-PL" sz="3600" spc="-1" strike="noStrike">
                <a:solidFill>
                  <a:srgbClr val="ffffff"/>
                </a:solidFill>
                <a:latin typeface="Oswald"/>
                <a:ea typeface="Oswald"/>
              </a:rPr>
              <a:t>procesu przeprowadzek</a:t>
            </a:r>
            <a:endParaRPr b="0" lang="pl-PL" sz="3600" spc="-1" strike="noStrike">
              <a:solidFill>
                <a:srgbClr val="000000"/>
              </a:solidFill>
              <a:latin typeface="Arial"/>
            </a:endParaRPr>
          </a:p>
        </p:txBody>
      </p:sp>
      <p:pic>
        <p:nvPicPr>
          <p:cNvPr id="231" name="Google Shape;99;p17" descr=""/>
          <p:cNvPicPr/>
          <p:nvPr/>
        </p:nvPicPr>
        <p:blipFill>
          <a:blip r:embed="rId1"/>
          <a:stretch/>
        </p:blipFill>
        <p:spPr>
          <a:xfrm>
            <a:off x="6826680" y="1917000"/>
            <a:ext cx="1309320" cy="1309320"/>
          </a:xfrm>
          <a:prstGeom prst="rect">
            <a:avLst/>
          </a:prstGeom>
          <a:ln>
            <a:noFill/>
          </a:ln>
        </p:spPr>
      </p:pic>
    </p:spTree>
  </p:cSld>
  <mc:AlternateContent>
    <mc:Choice Requires="p14">
      <p:transition spd="slow" p14:dur="2000"/>
    </mc:Choice>
    <mc:Fallback>
      <p:transition spd="slow"/>
    </mc:Fallback>
  </mc:AlternateContent>
</p:sld>
</file>

<file path=ppt/slides/slide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1" name="TextShape 1"/>
          <p:cNvSpPr txBox="1"/>
          <p:nvPr/>
        </p:nvSpPr>
        <p:spPr>
          <a:xfrm>
            <a:off x="55800" y="2141280"/>
            <a:ext cx="6987600" cy="860760"/>
          </a:xfrm>
          <a:prstGeom prst="rect">
            <a:avLst/>
          </a:prstGeom>
          <a:noFill/>
          <a:ln>
            <a:noFill/>
          </a:ln>
        </p:spPr>
        <p:txBody>
          <a:bodyPr tIns="91440" bIns="91440" anchor="ctr">
            <a:noAutofit/>
          </a:bodyPr>
          <a:p>
            <a:pPr algn="ctr">
              <a:lnSpc>
                <a:spcPct val="100000"/>
              </a:lnSpc>
            </a:pPr>
            <a:r>
              <a:rPr b="0" lang="pl-PL" sz="3600" spc="-1" strike="noStrike">
                <a:solidFill>
                  <a:srgbClr val="ffffff"/>
                </a:solidFill>
                <a:latin typeface="Oswald"/>
                <a:ea typeface="Oswald"/>
              </a:rPr>
              <a:t>Możliwości dalszego rozwoju</a:t>
            </a:r>
            <a:endParaRPr b="0" lang="pl-PL" sz="3600" spc="-1" strike="noStrike">
              <a:solidFill>
                <a:srgbClr val="000000"/>
              </a:solidFill>
              <a:latin typeface="Arial"/>
            </a:endParaRPr>
          </a:p>
        </p:txBody>
      </p:sp>
      <p:pic>
        <p:nvPicPr>
          <p:cNvPr id="392" name="Google Shape;440;p62" descr=""/>
          <p:cNvPicPr/>
          <p:nvPr/>
        </p:nvPicPr>
        <p:blipFill>
          <a:blip r:embed="rId1"/>
          <a:stretch/>
        </p:blipFill>
        <p:spPr>
          <a:xfrm>
            <a:off x="6912000" y="1872000"/>
            <a:ext cx="1421640" cy="1421640"/>
          </a:xfrm>
          <a:prstGeom prst="rect">
            <a:avLst/>
          </a:prstGeom>
          <a:ln>
            <a:noFill/>
          </a:ln>
        </p:spPr>
      </p:pic>
    </p:spTree>
  </p:cSld>
  <mc:AlternateContent>
    <mc:Choice Requires="p14">
      <p:transition spd="slow" p14:dur="2000"/>
    </mc:Choice>
    <mc:Fallback>
      <p:transition spd="slow"/>
    </mc:Fallback>
  </mc:AlternateContent>
</p:sld>
</file>

<file path=ppt/slides/slide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3" name="TextShape 1"/>
          <p:cNvSpPr txBox="1"/>
          <p:nvPr/>
        </p:nvSpPr>
        <p:spPr>
          <a:xfrm>
            <a:off x="311760" y="444960"/>
            <a:ext cx="8520120" cy="572400"/>
          </a:xfrm>
          <a:prstGeom prst="rect">
            <a:avLst/>
          </a:prstGeom>
          <a:noFill/>
          <a:ln>
            <a:noFill/>
          </a:ln>
        </p:spPr>
        <p:txBody>
          <a:bodyPr tIns="91440" bIns="91440">
            <a:noAutofit/>
          </a:bodyPr>
          <a:p>
            <a:pPr>
              <a:lnSpc>
                <a:spcPct val="100000"/>
              </a:lnSpc>
            </a:pPr>
            <a:r>
              <a:rPr b="0" lang="pl-PL" sz="3000" spc="-1" strike="noStrike">
                <a:solidFill>
                  <a:srgbClr val="ffffff"/>
                </a:solidFill>
                <a:latin typeface="Oswald"/>
                <a:ea typeface="Oswald"/>
              </a:rPr>
              <a:t>Rozszerzenie wyszukiwania</a:t>
            </a:r>
            <a:endParaRPr b="0" lang="pl-PL" sz="3000" spc="-1" strike="noStrike">
              <a:solidFill>
                <a:srgbClr val="000000"/>
              </a:solidFill>
              <a:latin typeface="Arial"/>
            </a:endParaRPr>
          </a:p>
        </p:txBody>
      </p:sp>
      <p:sp>
        <p:nvSpPr>
          <p:cNvPr id="394" name="TextShape 2"/>
          <p:cNvSpPr txBox="1"/>
          <p:nvPr/>
        </p:nvSpPr>
        <p:spPr>
          <a:xfrm>
            <a:off x="311760" y="1152360"/>
            <a:ext cx="8520120" cy="3416040"/>
          </a:xfrm>
          <a:prstGeom prst="rect">
            <a:avLst/>
          </a:prstGeom>
          <a:noFill/>
          <a:ln>
            <a:noFill/>
          </a:ln>
        </p:spPr>
        <p:txBody>
          <a:bodyPr tIns="91440" bIns="91440">
            <a:noAutofit/>
          </a:bodyPr>
          <a:p>
            <a:pPr marL="457200" indent="-342720">
              <a:lnSpc>
                <a:spcPct val="115000"/>
              </a:lnSpc>
              <a:buClr>
                <a:srgbClr val="cacaca"/>
              </a:buClr>
              <a:buFont typeface="Average"/>
              <a:buChar char="●"/>
            </a:pPr>
            <a:r>
              <a:rPr b="0" lang="pl-PL" sz="1800" spc="-1" strike="noStrike">
                <a:solidFill>
                  <a:srgbClr val="cacaca"/>
                </a:solidFill>
                <a:latin typeface="Average"/>
                <a:ea typeface="Average"/>
              </a:rPr>
              <a:t>Dodanie kolejnych parametrów wyszukiwania.</a:t>
            </a:r>
            <a:endParaRPr b="0" lang="pl-PL" sz="1800" spc="-1" strike="noStrike">
              <a:solidFill>
                <a:srgbClr val="000000"/>
              </a:solidFill>
              <a:latin typeface="Arial"/>
            </a:endParaRPr>
          </a:p>
          <a:p>
            <a:pPr marL="457200" indent="-342720">
              <a:lnSpc>
                <a:spcPct val="115000"/>
              </a:lnSpc>
              <a:buClr>
                <a:srgbClr val="cacaca"/>
              </a:buClr>
              <a:buFont typeface="Average"/>
              <a:buChar char="●"/>
            </a:pPr>
            <a:r>
              <a:rPr b="0" lang="pl-PL" sz="1800" spc="-1" strike="noStrike">
                <a:solidFill>
                  <a:srgbClr val="cacaca"/>
                </a:solidFill>
                <a:latin typeface="Average"/>
                <a:ea typeface="Average"/>
              </a:rPr>
              <a:t>Możliwości wyszukiwania mieszkań poprzez przeglądanie mapy.</a:t>
            </a:r>
            <a:endParaRPr b="0" lang="pl-PL" sz="1800" spc="-1" strike="noStrike">
              <a:solidFill>
                <a:srgbClr val="000000"/>
              </a:solidFill>
              <a:latin typeface="Arial"/>
            </a:endParaRPr>
          </a:p>
          <a:p>
            <a:pPr marL="457200" indent="-342720">
              <a:lnSpc>
                <a:spcPct val="115000"/>
              </a:lnSpc>
              <a:buClr>
                <a:srgbClr val="cacaca"/>
              </a:buClr>
              <a:buFont typeface="Average"/>
              <a:buChar char="●"/>
            </a:pPr>
            <a:r>
              <a:rPr b="0" lang="pl-PL" sz="1800" spc="-1" strike="noStrike">
                <a:solidFill>
                  <a:srgbClr val="cacaca"/>
                </a:solidFill>
                <a:latin typeface="Average"/>
                <a:ea typeface="Average"/>
              </a:rPr>
              <a:t>Możliwość szukania po kalkulowanym całkowitym koszcie przeprowadzki.</a:t>
            </a:r>
            <a:endParaRPr b="0" lang="pl-PL" sz="1800" spc="-1" strike="noStrike">
              <a:solidFill>
                <a:srgbClr val="000000"/>
              </a:solidFill>
              <a:latin typeface="Arial"/>
            </a:endParaRPr>
          </a:p>
          <a:p>
            <a:pPr marL="457200" indent="-342720">
              <a:lnSpc>
                <a:spcPct val="115000"/>
              </a:lnSpc>
              <a:buClr>
                <a:srgbClr val="cacaca"/>
              </a:buClr>
              <a:buFont typeface="Average"/>
              <a:buChar char="●"/>
            </a:pPr>
            <a:r>
              <a:rPr b="0" lang="pl-PL" sz="1800" spc="-1" strike="noStrike">
                <a:solidFill>
                  <a:srgbClr val="cacaca"/>
                </a:solidFill>
                <a:latin typeface="Average"/>
                <a:ea typeface="Average"/>
              </a:rPr>
              <a:t>Możliwość wyszukiwania firm przeprowadzkowych po koszcie przeprowadzki</a:t>
            </a:r>
            <a:endParaRPr b="0" lang="pl-PL"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5" name="TextShape 1"/>
          <p:cNvSpPr txBox="1"/>
          <p:nvPr/>
        </p:nvSpPr>
        <p:spPr>
          <a:xfrm>
            <a:off x="311760" y="444960"/>
            <a:ext cx="8520120" cy="572400"/>
          </a:xfrm>
          <a:prstGeom prst="rect">
            <a:avLst/>
          </a:prstGeom>
          <a:noFill/>
          <a:ln>
            <a:noFill/>
          </a:ln>
        </p:spPr>
        <p:txBody>
          <a:bodyPr tIns="91440" bIns="91440">
            <a:noAutofit/>
          </a:bodyPr>
          <a:p>
            <a:pPr>
              <a:lnSpc>
                <a:spcPct val="100000"/>
              </a:lnSpc>
            </a:pPr>
            <a:r>
              <a:rPr b="0" lang="pl-PL" sz="3000" spc="-1" strike="noStrike">
                <a:solidFill>
                  <a:srgbClr val="ffffff"/>
                </a:solidFill>
                <a:latin typeface="Oswald"/>
                <a:ea typeface="Oswald"/>
              </a:rPr>
              <a:t>Integracje z serwisami zewnętrznymi</a:t>
            </a:r>
            <a:endParaRPr b="0" lang="pl-PL" sz="3000" spc="-1" strike="noStrike">
              <a:solidFill>
                <a:srgbClr val="000000"/>
              </a:solidFill>
              <a:latin typeface="Arial"/>
            </a:endParaRPr>
          </a:p>
        </p:txBody>
      </p:sp>
      <p:sp>
        <p:nvSpPr>
          <p:cNvPr id="396" name="TextShape 2"/>
          <p:cNvSpPr txBox="1"/>
          <p:nvPr/>
        </p:nvSpPr>
        <p:spPr>
          <a:xfrm>
            <a:off x="311760" y="1152360"/>
            <a:ext cx="8520120" cy="3416040"/>
          </a:xfrm>
          <a:prstGeom prst="rect">
            <a:avLst/>
          </a:prstGeom>
          <a:noFill/>
          <a:ln>
            <a:noFill/>
          </a:ln>
        </p:spPr>
        <p:txBody>
          <a:bodyPr tIns="91440" bIns="91440">
            <a:noAutofit/>
          </a:bodyPr>
          <a:p>
            <a:pPr marL="457200" indent="-342720">
              <a:lnSpc>
                <a:spcPct val="115000"/>
              </a:lnSpc>
              <a:buClr>
                <a:srgbClr val="cacaca"/>
              </a:buClr>
              <a:buFont typeface="Average"/>
              <a:buChar char="●"/>
            </a:pPr>
            <a:r>
              <a:rPr b="0" lang="pl-PL" sz="1800" spc="-1" strike="noStrike">
                <a:solidFill>
                  <a:srgbClr val="cacaca"/>
                </a:solidFill>
                <a:latin typeface="Average"/>
                <a:ea typeface="Average"/>
              </a:rPr>
              <a:t>Integracja z serwisami OLX lub Otodom oraz Fixly.</a:t>
            </a:r>
            <a:endParaRPr b="0" lang="pl-PL" sz="1800" spc="-1" strike="noStrike">
              <a:solidFill>
                <a:srgbClr val="000000"/>
              </a:solidFill>
              <a:latin typeface="Arial"/>
            </a:endParaRPr>
          </a:p>
          <a:p>
            <a:pPr marL="457200" indent="-342720">
              <a:lnSpc>
                <a:spcPct val="115000"/>
              </a:lnSpc>
              <a:buClr>
                <a:srgbClr val="cacaca"/>
              </a:buClr>
              <a:buFont typeface="Average"/>
              <a:buChar char="●"/>
            </a:pPr>
            <a:r>
              <a:rPr b="0" lang="pl-PL" sz="1800" spc="-1" strike="noStrike">
                <a:solidFill>
                  <a:srgbClr val="cacaca"/>
                </a:solidFill>
                <a:latin typeface="Average"/>
                <a:ea typeface="Average"/>
              </a:rPr>
              <a:t>Pobieranie ogłoszeń z zewnętrznych serwisów i umieszczanie ich w systemie.</a:t>
            </a:r>
            <a:endParaRPr b="0" lang="pl-PL" sz="1800" spc="-1" strike="noStrike">
              <a:solidFill>
                <a:srgbClr val="000000"/>
              </a:solidFill>
              <a:latin typeface="Arial"/>
            </a:endParaRPr>
          </a:p>
          <a:p>
            <a:pPr marL="457200" indent="-342720">
              <a:lnSpc>
                <a:spcPct val="115000"/>
              </a:lnSpc>
              <a:buClr>
                <a:srgbClr val="cacaca"/>
              </a:buClr>
              <a:buFont typeface="Average"/>
              <a:buChar char="●"/>
            </a:pPr>
            <a:r>
              <a:rPr b="0" lang="pl-PL" sz="1800" spc="-1" strike="noStrike">
                <a:solidFill>
                  <a:srgbClr val="cacaca"/>
                </a:solidFill>
                <a:latin typeface="Average"/>
                <a:ea typeface="Average"/>
              </a:rPr>
              <a:t>Możliwość dodawania ogłoszeń do zewnętrznych serwisów.</a:t>
            </a:r>
            <a:endParaRPr b="0" lang="pl-PL"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7" name="TextShape 1"/>
          <p:cNvSpPr txBox="1"/>
          <p:nvPr/>
        </p:nvSpPr>
        <p:spPr>
          <a:xfrm>
            <a:off x="311760" y="444960"/>
            <a:ext cx="8520120" cy="572400"/>
          </a:xfrm>
          <a:prstGeom prst="rect">
            <a:avLst/>
          </a:prstGeom>
          <a:noFill/>
          <a:ln>
            <a:noFill/>
          </a:ln>
        </p:spPr>
        <p:txBody>
          <a:bodyPr tIns="91440" bIns="91440">
            <a:noAutofit/>
          </a:bodyPr>
          <a:p>
            <a:pPr>
              <a:lnSpc>
                <a:spcPct val="100000"/>
              </a:lnSpc>
            </a:pPr>
            <a:r>
              <a:rPr b="0" lang="pl-PL" sz="3000" spc="-1" strike="noStrike">
                <a:solidFill>
                  <a:srgbClr val="ffffff"/>
                </a:solidFill>
                <a:latin typeface="Oswald"/>
                <a:ea typeface="Oswald"/>
              </a:rPr>
              <a:t>Zarządzanie firmy oraz jej usługi</a:t>
            </a:r>
            <a:endParaRPr b="0" lang="pl-PL" sz="3000" spc="-1" strike="noStrike">
              <a:solidFill>
                <a:srgbClr val="000000"/>
              </a:solidFill>
              <a:latin typeface="Arial"/>
            </a:endParaRPr>
          </a:p>
        </p:txBody>
      </p:sp>
      <p:sp>
        <p:nvSpPr>
          <p:cNvPr id="398" name="TextShape 2"/>
          <p:cNvSpPr txBox="1"/>
          <p:nvPr/>
        </p:nvSpPr>
        <p:spPr>
          <a:xfrm>
            <a:off x="311760" y="1152360"/>
            <a:ext cx="8520120" cy="3416040"/>
          </a:xfrm>
          <a:prstGeom prst="rect">
            <a:avLst/>
          </a:prstGeom>
          <a:noFill/>
          <a:ln>
            <a:noFill/>
          </a:ln>
        </p:spPr>
        <p:txBody>
          <a:bodyPr tIns="91440" bIns="91440">
            <a:noAutofit/>
          </a:bodyPr>
          <a:p>
            <a:pPr marL="457200" indent="-342720">
              <a:lnSpc>
                <a:spcPct val="115000"/>
              </a:lnSpc>
              <a:buClr>
                <a:srgbClr val="cacaca"/>
              </a:buClr>
              <a:buFont typeface="Average"/>
              <a:buChar char="●"/>
            </a:pPr>
            <a:r>
              <a:rPr b="0" lang="pl-PL" sz="1800" spc="-1" strike="noStrike">
                <a:solidFill>
                  <a:srgbClr val="cacaca"/>
                </a:solidFill>
                <a:latin typeface="Average"/>
                <a:ea typeface="Average"/>
              </a:rPr>
              <a:t>Dodanie panelu administracyjnego firmą</a:t>
            </a:r>
            <a:endParaRPr b="0" lang="pl-PL" sz="1800" spc="-1" strike="noStrike">
              <a:solidFill>
                <a:srgbClr val="000000"/>
              </a:solidFill>
              <a:latin typeface="Arial"/>
            </a:endParaRPr>
          </a:p>
          <a:p>
            <a:pPr marL="457200" indent="-342720">
              <a:lnSpc>
                <a:spcPct val="115000"/>
              </a:lnSpc>
              <a:buClr>
                <a:srgbClr val="cacaca"/>
              </a:buClr>
              <a:buFont typeface="Average"/>
              <a:buChar char="●"/>
            </a:pPr>
            <a:r>
              <a:rPr b="0" lang="pl-PL" sz="1800" spc="-1" strike="noStrike">
                <a:solidFill>
                  <a:srgbClr val="cacaca"/>
                </a:solidFill>
                <a:latin typeface="Average"/>
                <a:ea typeface="Average"/>
              </a:rPr>
              <a:t>Dodanie kreatora cennika usług</a:t>
            </a:r>
            <a:endParaRPr b="0" lang="pl-PL" sz="1800" spc="-1" strike="noStrike">
              <a:solidFill>
                <a:srgbClr val="000000"/>
              </a:solidFill>
              <a:latin typeface="Arial"/>
            </a:endParaRPr>
          </a:p>
          <a:p>
            <a:pPr marL="457200" indent="-342720">
              <a:lnSpc>
                <a:spcPct val="115000"/>
              </a:lnSpc>
              <a:buClr>
                <a:srgbClr val="cacaca"/>
              </a:buClr>
              <a:buFont typeface="Average"/>
              <a:buChar char="●"/>
            </a:pPr>
            <a:r>
              <a:rPr b="0" lang="pl-PL" sz="1800" spc="-1" strike="noStrike">
                <a:solidFill>
                  <a:srgbClr val="cacaca"/>
                </a:solidFill>
                <a:latin typeface="Average"/>
                <a:ea typeface="Average"/>
              </a:rPr>
              <a:t>Możliwość automatycznego wycenienia usługi bazując na ogłoszeniu.</a:t>
            </a:r>
            <a:endParaRPr b="0" lang="pl-PL"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9" name="TextShape 1"/>
          <p:cNvSpPr txBox="1"/>
          <p:nvPr/>
        </p:nvSpPr>
        <p:spPr>
          <a:xfrm>
            <a:off x="671400" y="2141280"/>
            <a:ext cx="7851960" cy="860760"/>
          </a:xfrm>
          <a:prstGeom prst="rect">
            <a:avLst/>
          </a:prstGeom>
          <a:noFill/>
          <a:ln>
            <a:noFill/>
          </a:ln>
        </p:spPr>
        <p:txBody>
          <a:bodyPr tIns="91440" bIns="91440" anchor="ctr">
            <a:noAutofit/>
          </a:bodyPr>
          <a:p>
            <a:pPr algn="ctr">
              <a:lnSpc>
                <a:spcPct val="100000"/>
              </a:lnSpc>
            </a:pPr>
            <a:r>
              <a:rPr b="0" lang="pl-PL" sz="3600" spc="-1" strike="noStrike">
                <a:solidFill>
                  <a:srgbClr val="ffffff"/>
                </a:solidFill>
                <a:latin typeface="Oswald"/>
                <a:ea typeface="Oswald"/>
              </a:rPr>
              <a:t>Podsumowanie</a:t>
            </a:r>
            <a:endParaRPr b="0" lang="pl-PL" sz="36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0" name="TextShape 1"/>
          <p:cNvSpPr txBox="1"/>
          <p:nvPr/>
        </p:nvSpPr>
        <p:spPr>
          <a:xfrm>
            <a:off x="311760" y="444960"/>
            <a:ext cx="8520120" cy="572400"/>
          </a:xfrm>
          <a:prstGeom prst="rect">
            <a:avLst/>
          </a:prstGeom>
          <a:noFill/>
          <a:ln>
            <a:noFill/>
          </a:ln>
        </p:spPr>
        <p:txBody>
          <a:bodyPr tIns="91440" bIns="91440">
            <a:noAutofit/>
          </a:bodyPr>
          <a:p>
            <a:pPr>
              <a:lnSpc>
                <a:spcPct val="100000"/>
              </a:lnSpc>
            </a:pPr>
            <a:r>
              <a:rPr b="0" lang="pl-PL" sz="3000" spc="-1" strike="noStrike">
                <a:solidFill>
                  <a:srgbClr val="ffffff"/>
                </a:solidFill>
                <a:latin typeface="Oswald"/>
                <a:ea typeface="Oswald"/>
              </a:rPr>
              <a:t>System wspomagający przeprowadzki</a:t>
            </a:r>
            <a:endParaRPr b="0" lang="pl-PL" sz="3000" spc="-1" strike="noStrike">
              <a:solidFill>
                <a:srgbClr val="000000"/>
              </a:solidFill>
              <a:latin typeface="Arial"/>
            </a:endParaRPr>
          </a:p>
        </p:txBody>
      </p:sp>
      <p:sp>
        <p:nvSpPr>
          <p:cNvPr id="401" name="TextShape 2"/>
          <p:cNvSpPr txBox="1"/>
          <p:nvPr/>
        </p:nvSpPr>
        <p:spPr>
          <a:xfrm>
            <a:off x="311760" y="1152360"/>
            <a:ext cx="5078160" cy="3416040"/>
          </a:xfrm>
          <a:prstGeom prst="rect">
            <a:avLst/>
          </a:prstGeom>
          <a:noFill/>
          <a:ln>
            <a:noFill/>
          </a:ln>
        </p:spPr>
        <p:txBody>
          <a:bodyPr tIns="91440" bIns="91440">
            <a:noAutofit/>
          </a:bodyPr>
          <a:p>
            <a:pPr marL="457200" indent="-342720">
              <a:lnSpc>
                <a:spcPct val="115000"/>
              </a:lnSpc>
              <a:buClr>
                <a:srgbClr val="cacaca"/>
              </a:buClr>
              <a:buFont typeface="Average"/>
              <a:buChar char="●"/>
            </a:pPr>
            <a:r>
              <a:rPr b="0" lang="pl-PL" sz="1800" spc="-1" strike="noStrike">
                <a:solidFill>
                  <a:srgbClr val="cacaca"/>
                </a:solidFill>
                <a:latin typeface="Average"/>
                <a:ea typeface="Average"/>
              </a:rPr>
              <a:t>Prosty oraz intuicyjny interfejs</a:t>
            </a:r>
            <a:endParaRPr b="0" lang="pl-PL" sz="1800" spc="-1" strike="noStrike">
              <a:solidFill>
                <a:srgbClr val="000000"/>
              </a:solidFill>
              <a:latin typeface="Arial"/>
            </a:endParaRPr>
          </a:p>
          <a:p>
            <a:pPr marL="457200" indent="-342720">
              <a:lnSpc>
                <a:spcPct val="115000"/>
              </a:lnSpc>
              <a:buClr>
                <a:srgbClr val="cacaca"/>
              </a:buClr>
              <a:buFont typeface="Average"/>
              <a:buChar char="●"/>
            </a:pPr>
            <a:r>
              <a:rPr b="0" lang="pl-PL" sz="1800" spc="-1" strike="noStrike">
                <a:solidFill>
                  <a:srgbClr val="cacaca"/>
                </a:solidFill>
                <a:latin typeface="Average"/>
                <a:ea typeface="Average"/>
              </a:rPr>
              <a:t>Serwis ogłoszeń nieruchomości połączony z ogłoszeniami usług przeprowadzkowych</a:t>
            </a:r>
            <a:endParaRPr b="0" lang="pl-PL" sz="1800" spc="-1" strike="noStrike">
              <a:solidFill>
                <a:srgbClr val="000000"/>
              </a:solidFill>
              <a:latin typeface="Arial"/>
            </a:endParaRPr>
          </a:p>
          <a:p>
            <a:pPr marL="457200" indent="-342720">
              <a:lnSpc>
                <a:spcPct val="115000"/>
              </a:lnSpc>
              <a:buClr>
                <a:srgbClr val="cacaca"/>
              </a:buClr>
              <a:buFont typeface="Average"/>
              <a:buChar char="●"/>
            </a:pPr>
            <a:r>
              <a:rPr b="0" lang="pl-PL" sz="1800" spc="-1" strike="noStrike">
                <a:solidFill>
                  <a:srgbClr val="cacaca"/>
                </a:solidFill>
                <a:latin typeface="Average"/>
                <a:ea typeface="Average"/>
              </a:rPr>
              <a:t>Integracja z Google Maps</a:t>
            </a:r>
            <a:endParaRPr b="0" lang="pl-PL" sz="1800" spc="-1" strike="noStrike">
              <a:solidFill>
                <a:srgbClr val="000000"/>
              </a:solidFill>
              <a:latin typeface="Arial"/>
            </a:endParaRPr>
          </a:p>
          <a:p>
            <a:pPr marL="457200" indent="-342720">
              <a:lnSpc>
                <a:spcPct val="115000"/>
              </a:lnSpc>
              <a:buClr>
                <a:srgbClr val="cacaca"/>
              </a:buClr>
              <a:buFont typeface="Average"/>
              <a:buChar char="●"/>
            </a:pPr>
            <a:r>
              <a:rPr b="0" lang="pl-PL" sz="1800" spc="-1" strike="noStrike">
                <a:solidFill>
                  <a:srgbClr val="cacaca"/>
                </a:solidFill>
                <a:latin typeface="Average"/>
                <a:ea typeface="Average"/>
              </a:rPr>
              <a:t>Wyszukiwanie po preferencjach lokalizacji</a:t>
            </a:r>
            <a:endParaRPr b="0" lang="pl-PL" sz="1800" spc="-1" strike="noStrike">
              <a:solidFill>
                <a:srgbClr val="000000"/>
              </a:solidFill>
              <a:latin typeface="Arial"/>
            </a:endParaRPr>
          </a:p>
          <a:p>
            <a:pPr marL="457200" indent="-342720">
              <a:lnSpc>
                <a:spcPct val="115000"/>
              </a:lnSpc>
              <a:buClr>
                <a:srgbClr val="cacaca"/>
              </a:buClr>
              <a:buFont typeface="Average"/>
              <a:buChar char="●"/>
            </a:pPr>
            <a:r>
              <a:rPr b="0" lang="pl-PL" sz="1800" spc="-1" strike="noStrike">
                <a:solidFill>
                  <a:srgbClr val="cacaca"/>
                </a:solidFill>
                <a:latin typeface="Average"/>
                <a:ea typeface="Average"/>
              </a:rPr>
              <a:t>Skalowalność oraz bezpieczeństwo</a:t>
            </a:r>
            <a:endParaRPr b="0" lang="pl-PL" sz="1800" spc="-1" strike="noStrike">
              <a:solidFill>
                <a:srgbClr val="000000"/>
              </a:solidFill>
              <a:latin typeface="Arial"/>
            </a:endParaRPr>
          </a:p>
        </p:txBody>
      </p:sp>
      <p:sp>
        <p:nvSpPr>
          <p:cNvPr id="402" name="TextShape 3"/>
          <p:cNvSpPr txBox="1"/>
          <p:nvPr/>
        </p:nvSpPr>
        <p:spPr>
          <a:xfrm>
            <a:off x="5390280" y="3159000"/>
            <a:ext cx="3082320" cy="1409760"/>
          </a:xfrm>
          <a:prstGeom prst="rect">
            <a:avLst/>
          </a:prstGeom>
          <a:noFill/>
          <a:ln>
            <a:noFill/>
          </a:ln>
        </p:spPr>
        <p:txBody>
          <a:bodyPr tIns="91440" bIns="91440">
            <a:noAutofit/>
          </a:bodyPr>
          <a:p>
            <a:pPr algn="r">
              <a:lnSpc>
                <a:spcPct val="115000"/>
              </a:lnSpc>
              <a:spcAft>
                <a:spcPts val="1599"/>
              </a:spcAft>
            </a:pPr>
            <a:r>
              <a:rPr b="1" lang="pl-PL" sz="1400" spc="-1" strike="noStrike">
                <a:solidFill>
                  <a:srgbClr val="cacaca"/>
                </a:solidFill>
                <a:latin typeface="Average"/>
                <a:ea typeface="Average"/>
              </a:rPr>
              <a:t>Promotor</a:t>
            </a:r>
            <a:r>
              <a:rPr b="0" lang="pl-PL" sz="1400" spc="-1" strike="noStrike">
                <a:solidFill>
                  <a:srgbClr val="cacaca"/>
                </a:solidFill>
                <a:latin typeface="Average"/>
                <a:ea typeface="Average"/>
              </a:rPr>
              <a:t>: </a:t>
            </a:r>
            <a:br/>
            <a:r>
              <a:rPr b="0" lang="pl-PL" sz="1400" spc="-1" strike="noStrike">
                <a:solidFill>
                  <a:srgbClr val="cacaca"/>
                </a:solidFill>
                <a:latin typeface="Average"/>
                <a:ea typeface="Average"/>
              </a:rPr>
              <a:t>dr inż. Andrzej Kułakowski</a:t>
            </a:r>
            <a:br/>
            <a:r>
              <a:rPr b="1" lang="pl-PL" sz="1400" spc="-1" strike="noStrike">
                <a:solidFill>
                  <a:srgbClr val="cacaca"/>
                </a:solidFill>
                <a:latin typeface="Average"/>
                <a:ea typeface="Average"/>
              </a:rPr>
              <a:t>Dyplomant</a:t>
            </a:r>
            <a:r>
              <a:rPr b="0" lang="pl-PL" sz="1400" spc="-1" strike="noStrike">
                <a:solidFill>
                  <a:srgbClr val="cacaca"/>
                </a:solidFill>
                <a:latin typeface="Average"/>
                <a:ea typeface="Average"/>
              </a:rPr>
              <a:t>: </a:t>
            </a:r>
            <a:br/>
            <a:r>
              <a:rPr b="0" lang="pl-PL" sz="1400" spc="-1" strike="noStrike">
                <a:solidFill>
                  <a:srgbClr val="cacaca"/>
                </a:solidFill>
                <a:latin typeface="Average"/>
                <a:ea typeface="Average"/>
              </a:rPr>
              <a:t>Mateusz Godlewski </a:t>
            </a:r>
            <a:br/>
            <a:r>
              <a:rPr b="0" lang="pl-PL" sz="1400" spc="-1" strike="noStrike">
                <a:solidFill>
                  <a:srgbClr val="cacaca"/>
                </a:solidFill>
                <a:latin typeface="Average"/>
                <a:ea typeface="Average"/>
              </a:rPr>
              <a:t>Informatyka I stopień</a:t>
            </a:r>
            <a:endParaRPr b="0" lang="pl-PL" sz="1400" spc="-1" strike="noStrike">
              <a:latin typeface="Arial"/>
            </a:endParaRPr>
          </a:p>
        </p:txBody>
      </p:sp>
    </p:spTree>
  </p:cSld>
  <mc:AlternateContent>
    <mc:Choice Requires="p14">
      <p:transition spd="slow" p14:dur="2000"/>
    </mc:Choice>
    <mc:Fallback>
      <p:transition spd="slow"/>
    </mc:Fallback>
  </mc:AlternateContent>
</p:sld>
</file>

<file path=ppt/slides/slide5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3" name="TextShape 1"/>
          <p:cNvSpPr txBox="1"/>
          <p:nvPr/>
        </p:nvSpPr>
        <p:spPr>
          <a:xfrm>
            <a:off x="311760" y="444960"/>
            <a:ext cx="8520120" cy="572400"/>
          </a:xfrm>
          <a:prstGeom prst="rect">
            <a:avLst/>
          </a:prstGeom>
          <a:noFill/>
          <a:ln>
            <a:noFill/>
          </a:ln>
        </p:spPr>
        <p:txBody>
          <a:bodyPr tIns="91440" bIns="91440">
            <a:noAutofit/>
          </a:bodyPr>
          <a:p>
            <a:pPr>
              <a:lnSpc>
                <a:spcPct val="100000"/>
              </a:lnSpc>
            </a:pPr>
            <a:r>
              <a:rPr b="0" lang="pl-PL" sz="3000" spc="-1" strike="noStrike">
                <a:solidFill>
                  <a:srgbClr val="ffffff"/>
                </a:solidFill>
                <a:latin typeface="Oswald"/>
                <a:ea typeface="Oswald"/>
              </a:rPr>
              <a:t>Biblio</a:t>
            </a:r>
            <a:r>
              <a:rPr b="0" lang="pl-PL" sz="3000" spc="-1" strike="noStrike">
                <a:solidFill>
                  <a:srgbClr val="ffffff"/>
                </a:solidFill>
                <a:latin typeface="Oswald"/>
                <a:ea typeface="Oswald"/>
              </a:rPr>
              <a:t>grafia</a:t>
            </a:r>
            <a:endParaRPr b="0" lang="pl-PL" sz="3000" spc="-1" strike="noStrike">
              <a:solidFill>
                <a:srgbClr val="000000"/>
              </a:solidFill>
              <a:latin typeface="Arial"/>
            </a:endParaRPr>
          </a:p>
        </p:txBody>
      </p:sp>
      <p:sp>
        <p:nvSpPr>
          <p:cNvPr id="404" name="TextShape 2"/>
          <p:cNvSpPr txBox="1"/>
          <p:nvPr/>
        </p:nvSpPr>
        <p:spPr>
          <a:xfrm>
            <a:off x="311760" y="1152360"/>
            <a:ext cx="8520120" cy="3416040"/>
          </a:xfrm>
          <a:prstGeom prst="rect">
            <a:avLst/>
          </a:prstGeom>
          <a:noFill/>
          <a:ln>
            <a:noFill/>
          </a:ln>
        </p:spPr>
        <p:txBody>
          <a:bodyPr tIns="91440" bIns="91440">
            <a:noAutofit/>
          </a:bodyPr>
          <a:p>
            <a:pPr marL="457200" indent="-298080">
              <a:lnSpc>
                <a:spcPct val="115000"/>
              </a:lnSpc>
              <a:buClr>
                <a:srgbClr val="cacaca"/>
              </a:buClr>
              <a:buFont typeface="Average"/>
              <a:buChar char="●"/>
            </a:pPr>
            <a:r>
              <a:rPr b="0" lang="pl-PL" sz="1100" spc="-1" strike="noStrike" u="sng">
                <a:solidFill>
                  <a:srgbClr val="ffd966"/>
                </a:solidFill>
                <a:uFillTx/>
                <a:latin typeface="Average"/>
                <a:ea typeface="Average"/>
                <a:hlinkClick r:id="rId1"/>
              </a:rPr>
              <a:t>https://www.netguru.com/blog/pros-and-cons-of-django-as-framework-for-python-development</a:t>
            </a:r>
            <a:endParaRPr b="0" lang="pl-PL" sz="1100" spc="-1" strike="noStrike">
              <a:solidFill>
                <a:srgbClr val="000000"/>
              </a:solidFill>
              <a:latin typeface="Arial"/>
            </a:endParaRPr>
          </a:p>
          <a:p>
            <a:pPr marL="457200" indent="-298080">
              <a:lnSpc>
                <a:spcPct val="115000"/>
              </a:lnSpc>
              <a:buClr>
                <a:srgbClr val="cacaca"/>
              </a:buClr>
              <a:buFont typeface="Average"/>
              <a:buChar char="●"/>
            </a:pPr>
            <a:r>
              <a:rPr b="0" lang="pl-PL" sz="1100" spc="-1" strike="noStrike" u="sng">
                <a:solidFill>
                  <a:srgbClr val="ffd966"/>
                </a:solidFill>
                <a:uFillTx/>
                <a:latin typeface="Arial"/>
                <a:ea typeface="Arial"/>
                <a:hlinkClick r:id="rId2"/>
              </a:rPr>
              <a:t>https://ourcodeworld.com/articles/read/737/everything-you-need-to-know-about-sqlite-mobile-database</a:t>
            </a:r>
            <a:endParaRPr b="0" lang="pl-PL" sz="1100" spc="-1" strike="noStrike">
              <a:solidFill>
                <a:srgbClr val="000000"/>
              </a:solidFill>
              <a:latin typeface="Arial"/>
            </a:endParaRPr>
          </a:p>
          <a:p>
            <a:pPr marL="457200" indent="-298080">
              <a:lnSpc>
                <a:spcPct val="115000"/>
              </a:lnSpc>
              <a:buClr>
                <a:srgbClr val="cacaca"/>
              </a:buClr>
              <a:buFont typeface="Average"/>
              <a:buChar char="●"/>
            </a:pPr>
            <a:r>
              <a:rPr b="0" lang="pl-PL" sz="1100" spc="-1" strike="noStrike" u="sng">
                <a:solidFill>
                  <a:srgbClr val="ffd966"/>
                </a:solidFill>
                <a:uFillTx/>
                <a:latin typeface="Arial"/>
                <a:ea typeface="Arial"/>
                <a:hlinkClick r:id="rId3"/>
              </a:rPr>
              <a:t>https://devszczepaniak.pl/wstep-do-rest-api/</a:t>
            </a:r>
            <a:endParaRPr b="0" lang="pl-PL" sz="11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2" name="TextShape 1"/>
          <p:cNvSpPr txBox="1"/>
          <p:nvPr/>
        </p:nvSpPr>
        <p:spPr>
          <a:xfrm>
            <a:off x="311760" y="444960"/>
            <a:ext cx="8520120" cy="572400"/>
          </a:xfrm>
          <a:prstGeom prst="rect">
            <a:avLst/>
          </a:prstGeom>
          <a:noFill/>
          <a:ln>
            <a:noFill/>
          </a:ln>
        </p:spPr>
        <p:txBody>
          <a:bodyPr tIns="91440" bIns="91440">
            <a:noAutofit/>
          </a:bodyPr>
          <a:p>
            <a:pPr algn="ctr">
              <a:lnSpc>
                <a:spcPct val="100000"/>
              </a:lnSpc>
            </a:pPr>
            <a:r>
              <a:rPr b="0" lang="pl-PL" sz="3000" spc="-1" strike="noStrike">
                <a:solidFill>
                  <a:srgbClr val="ffffff"/>
                </a:solidFill>
                <a:latin typeface="Oswald"/>
                <a:ea typeface="Oswald"/>
              </a:rPr>
              <a:t>Ilość serwisów internetowych</a:t>
            </a:r>
            <a:endParaRPr b="0" lang="pl-PL" sz="3000" spc="-1" strike="noStrike">
              <a:solidFill>
                <a:srgbClr val="000000"/>
              </a:solidFill>
              <a:latin typeface="Arial"/>
            </a:endParaRPr>
          </a:p>
        </p:txBody>
      </p:sp>
      <p:sp>
        <p:nvSpPr>
          <p:cNvPr id="233" name="TextShape 2"/>
          <p:cNvSpPr txBox="1"/>
          <p:nvPr/>
        </p:nvSpPr>
        <p:spPr>
          <a:xfrm>
            <a:off x="311760" y="1795680"/>
            <a:ext cx="8520120" cy="1551960"/>
          </a:xfrm>
          <a:prstGeom prst="rect">
            <a:avLst/>
          </a:prstGeom>
          <a:noFill/>
          <a:ln>
            <a:noFill/>
          </a:ln>
        </p:spPr>
        <p:txBody>
          <a:bodyPr tIns="91440" bIns="91440">
            <a:noAutofit/>
          </a:bodyPr>
          <a:p>
            <a:pPr algn="ctr">
              <a:lnSpc>
                <a:spcPct val="115000"/>
              </a:lnSpc>
            </a:pPr>
            <a:r>
              <a:rPr b="0" lang="pl-PL" sz="2000" spc="-1" strike="noStrike">
                <a:solidFill>
                  <a:srgbClr val="cacaca"/>
                </a:solidFill>
                <a:latin typeface="Average"/>
                <a:ea typeface="Average"/>
              </a:rPr>
              <a:t>Osoba planująca przeprowadzkę w celu odnalezienia dla siebie nowego lokum przeszukuje wiele dostępnych serwisów ogłoszeniowych. </a:t>
            </a:r>
            <a:br/>
            <a:r>
              <a:rPr b="0" lang="pl-PL" sz="2000" spc="-1" strike="noStrike">
                <a:solidFill>
                  <a:srgbClr val="cacaca"/>
                </a:solidFill>
                <a:latin typeface="Average"/>
                <a:ea typeface="Average"/>
              </a:rPr>
              <a:t>Następnie, w zależności od potrzeby przeszukuje również internet w celu znalezienia dostawcy usług transportowo przeprowadzkowych.</a:t>
            </a:r>
            <a:endParaRPr b="0" lang="pl-PL" sz="2000" spc="-1" strike="noStrike">
              <a:solidFill>
                <a:srgbClr val="000000"/>
              </a:solidFill>
              <a:latin typeface="Arial"/>
            </a:endParaRPr>
          </a:p>
          <a:p>
            <a:pPr>
              <a:lnSpc>
                <a:spcPct val="115000"/>
              </a:lnSpc>
              <a:spcBef>
                <a:spcPts val="1599"/>
              </a:spcBef>
              <a:spcAft>
                <a:spcPts val="1599"/>
              </a:spcAft>
            </a:pPr>
            <a:endParaRPr b="0" lang="pl-PL" sz="20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4" name="TextShape 1"/>
          <p:cNvSpPr txBox="1"/>
          <p:nvPr/>
        </p:nvSpPr>
        <p:spPr>
          <a:xfrm>
            <a:off x="311760" y="444960"/>
            <a:ext cx="8520120" cy="572400"/>
          </a:xfrm>
          <a:prstGeom prst="rect">
            <a:avLst/>
          </a:prstGeom>
          <a:noFill/>
          <a:ln>
            <a:noFill/>
          </a:ln>
        </p:spPr>
        <p:txBody>
          <a:bodyPr tIns="91440" bIns="91440">
            <a:noAutofit/>
          </a:bodyPr>
          <a:p>
            <a:pPr algn="ctr">
              <a:lnSpc>
                <a:spcPct val="100000"/>
              </a:lnSpc>
            </a:pPr>
            <a:r>
              <a:rPr b="0" lang="pl-PL" sz="3000" spc="-1" strike="noStrike">
                <a:solidFill>
                  <a:srgbClr val="ffffff"/>
                </a:solidFill>
                <a:latin typeface="Oswald"/>
                <a:ea typeface="Oswald"/>
              </a:rPr>
              <a:t>Niekompletne dane nieruchomości</a:t>
            </a:r>
            <a:endParaRPr b="0" lang="pl-PL" sz="3000" spc="-1" strike="noStrike">
              <a:solidFill>
                <a:srgbClr val="000000"/>
              </a:solidFill>
              <a:latin typeface="Arial"/>
            </a:endParaRPr>
          </a:p>
        </p:txBody>
      </p:sp>
      <p:sp>
        <p:nvSpPr>
          <p:cNvPr id="235" name="TextShape 2"/>
          <p:cNvSpPr txBox="1"/>
          <p:nvPr/>
        </p:nvSpPr>
        <p:spPr>
          <a:xfrm>
            <a:off x="311760" y="2161080"/>
            <a:ext cx="8520120" cy="820800"/>
          </a:xfrm>
          <a:prstGeom prst="rect">
            <a:avLst/>
          </a:prstGeom>
          <a:noFill/>
          <a:ln>
            <a:noFill/>
          </a:ln>
        </p:spPr>
        <p:txBody>
          <a:bodyPr tIns="91440" bIns="91440">
            <a:noAutofit/>
          </a:bodyPr>
          <a:p>
            <a:pPr algn="ctr">
              <a:lnSpc>
                <a:spcPct val="115000"/>
              </a:lnSpc>
              <a:spcAft>
                <a:spcPts val="1599"/>
              </a:spcAft>
            </a:pPr>
            <a:r>
              <a:rPr b="0" lang="pl-PL" sz="2000" spc="-1" strike="noStrike">
                <a:solidFill>
                  <a:srgbClr val="cacaca"/>
                </a:solidFill>
                <a:latin typeface="Average"/>
                <a:ea typeface="Average"/>
              </a:rPr>
              <a:t>Ogłoszenia zamieszczane w serwisach nie zawsze są kompletne </a:t>
            </a:r>
            <a:br/>
            <a:r>
              <a:rPr b="0" lang="pl-PL" sz="2000" spc="-1" strike="noStrike">
                <a:solidFill>
                  <a:srgbClr val="cacaca"/>
                </a:solidFill>
                <a:latin typeface="Average"/>
                <a:ea typeface="Average"/>
              </a:rPr>
              <a:t>lub zawierają uogólnione dane.</a:t>
            </a:r>
            <a:endParaRPr b="0" lang="pl-PL" sz="20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6" name="TextShape 1"/>
          <p:cNvSpPr txBox="1"/>
          <p:nvPr/>
        </p:nvSpPr>
        <p:spPr>
          <a:xfrm>
            <a:off x="311760" y="444960"/>
            <a:ext cx="8520120" cy="572400"/>
          </a:xfrm>
          <a:prstGeom prst="rect">
            <a:avLst/>
          </a:prstGeom>
          <a:noFill/>
          <a:ln>
            <a:noFill/>
          </a:ln>
        </p:spPr>
        <p:txBody>
          <a:bodyPr tIns="91440" bIns="91440" anchor="ctr">
            <a:noAutofit/>
          </a:bodyPr>
          <a:p>
            <a:pPr algn="ctr">
              <a:lnSpc>
                <a:spcPct val="100000"/>
              </a:lnSpc>
            </a:pPr>
            <a:r>
              <a:rPr b="0" lang="pl-PL" sz="3000" spc="-1" strike="noStrike">
                <a:solidFill>
                  <a:srgbClr val="ffffff"/>
                </a:solidFill>
                <a:latin typeface="Oswald"/>
                <a:ea typeface="Oswald"/>
              </a:rPr>
              <a:t>Brak wyszukiwania po lokalizacji</a:t>
            </a:r>
            <a:endParaRPr b="0" lang="pl-PL" sz="3000" spc="-1" strike="noStrike">
              <a:solidFill>
                <a:srgbClr val="000000"/>
              </a:solidFill>
              <a:latin typeface="Arial"/>
            </a:endParaRPr>
          </a:p>
        </p:txBody>
      </p:sp>
      <p:sp>
        <p:nvSpPr>
          <p:cNvPr id="237" name="TextShape 2"/>
          <p:cNvSpPr txBox="1"/>
          <p:nvPr/>
        </p:nvSpPr>
        <p:spPr>
          <a:xfrm>
            <a:off x="311760" y="1949760"/>
            <a:ext cx="8520120" cy="1003680"/>
          </a:xfrm>
          <a:prstGeom prst="rect">
            <a:avLst/>
          </a:prstGeom>
          <a:noFill/>
          <a:ln>
            <a:noFill/>
          </a:ln>
        </p:spPr>
        <p:txBody>
          <a:bodyPr tIns="91440" bIns="91440">
            <a:noAutofit/>
          </a:bodyPr>
          <a:p>
            <a:pPr algn="ctr">
              <a:lnSpc>
                <a:spcPct val="115000"/>
              </a:lnSpc>
              <a:spcAft>
                <a:spcPts val="1599"/>
              </a:spcAft>
            </a:pPr>
            <a:r>
              <a:rPr b="0" lang="pl-PL" sz="2000" spc="-1" strike="noStrike">
                <a:solidFill>
                  <a:srgbClr val="cacaca"/>
                </a:solidFill>
                <a:latin typeface="Average"/>
                <a:ea typeface="Average"/>
              </a:rPr>
              <a:t>Użytkownik nie ma możliwości </a:t>
            </a:r>
            <a:br/>
            <a:r>
              <a:rPr b="0" lang="pl-PL" sz="2000" spc="-1" strike="noStrike">
                <a:solidFill>
                  <a:srgbClr val="cacaca"/>
                </a:solidFill>
                <a:latin typeface="Average"/>
                <a:ea typeface="Average"/>
              </a:rPr>
              <a:t>dostosowywania wyszukiwania do swoich preferencji lokalizacyjnych.</a:t>
            </a:r>
            <a:endParaRPr b="0" lang="pl-PL" sz="20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8" name="TextShape 1"/>
          <p:cNvSpPr txBox="1"/>
          <p:nvPr/>
        </p:nvSpPr>
        <p:spPr>
          <a:xfrm>
            <a:off x="508680" y="2141280"/>
            <a:ext cx="6554880" cy="860760"/>
          </a:xfrm>
          <a:prstGeom prst="rect">
            <a:avLst/>
          </a:prstGeom>
          <a:noFill/>
          <a:ln>
            <a:noFill/>
          </a:ln>
        </p:spPr>
        <p:txBody>
          <a:bodyPr tIns="91440" bIns="91440" anchor="ctr">
            <a:noAutofit/>
          </a:bodyPr>
          <a:p>
            <a:pPr algn="ctr">
              <a:lnSpc>
                <a:spcPct val="100000"/>
              </a:lnSpc>
            </a:pPr>
            <a:r>
              <a:rPr b="0" lang="pl-PL" sz="3600" spc="-1" strike="noStrike">
                <a:solidFill>
                  <a:srgbClr val="ffffff"/>
                </a:solidFill>
                <a:latin typeface="Oswald"/>
                <a:ea typeface="Oswald"/>
              </a:rPr>
              <a:t>Propozycje rozwiązania problemu</a:t>
            </a:r>
            <a:endParaRPr b="0" lang="pl-PL" sz="3600" spc="-1" strike="noStrike">
              <a:solidFill>
                <a:srgbClr val="000000"/>
              </a:solidFill>
              <a:latin typeface="Arial"/>
            </a:endParaRPr>
          </a:p>
        </p:txBody>
      </p:sp>
      <p:pic>
        <p:nvPicPr>
          <p:cNvPr id="239" name="Google Shape;123;p21" descr=""/>
          <p:cNvPicPr/>
          <p:nvPr/>
        </p:nvPicPr>
        <p:blipFill>
          <a:blip r:embed="rId1"/>
          <a:stretch/>
        </p:blipFill>
        <p:spPr>
          <a:xfrm>
            <a:off x="7063920" y="1876680"/>
            <a:ext cx="974160" cy="1389960"/>
          </a:xfrm>
          <a:prstGeom prst="rect">
            <a:avLst/>
          </a:prstGeom>
          <a:ln>
            <a:noFill/>
          </a:ln>
        </p:spPr>
      </p:pic>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2</TotalTime>
  <Application>LibreOffice/6.2.8.2$Linux_X86_64 LibreOffice_project/20$Build-2</Applicat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dc:description/>
  <dc:language>pl-PL</dc:language>
  <cp:lastModifiedBy/>
  <dcterms:modified xsi:type="dcterms:W3CDTF">2019-12-15T22:22:54Z</dcterms:modified>
  <cp:revision>2</cp:revision>
  <dc:subject/>
  <dc:title/>
</cp:coreProperties>
</file>